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5431" r:id="rId6"/>
  </p:sldMasterIdLst>
  <p:notesMasterIdLst>
    <p:notesMasterId r:id="rId28"/>
  </p:notesMasterIdLst>
  <p:handoutMasterIdLst>
    <p:handoutMasterId r:id="rId29"/>
  </p:handoutMasterIdLst>
  <p:sldIdLst>
    <p:sldId id="2147471435" r:id="rId7"/>
    <p:sldId id="2147471492" r:id="rId8"/>
    <p:sldId id="2147471459" r:id="rId9"/>
    <p:sldId id="2147471497" r:id="rId10"/>
    <p:sldId id="2147471498" r:id="rId11"/>
    <p:sldId id="2147471500" r:id="rId12"/>
    <p:sldId id="2147471504" r:id="rId13"/>
    <p:sldId id="2147471463" r:id="rId14"/>
    <p:sldId id="2147471480" r:id="rId15"/>
    <p:sldId id="2147471505" r:id="rId16"/>
    <p:sldId id="2147471470" r:id="rId17"/>
    <p:sldId id="2147471475" r:id="rId18"/>
    <p:sldId id="2147471477" r:id="rId19"/>
    <p:sldId id="2147471467" r:id="rId20"/>
    <p:sldId id="2147471507" r:id="rId21"/>
    <p:sldId id="2147471478" r:id="rId22"/>
    <p:sldId id="2147471509" r:id="rId23"/>
    <p:sldId id="2147471508" r:id="rId24"/>
    <p:sldId id="2147471502" r:id="rId25"/>
    <p:sldId id="2147471454" r:id="rId26"/>
    <p:sldId id="2147471455" r:id="rId27"/>
  </p:sldIdLst>
  <p:sldSz cx="12192000" cy="6858000"/>
  <p:notesSz cx="6858000" cy="931386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  <p188:author id="{AF95081A-4F8A-B10C-B32E-2726A7D02C71}" name="Fabien Klein" initials="FK" userId="S::fabien.klein@arm.com::943a1bbc-053a-48dc-8b91-e7c1ea1e72e4" providerId="AD"/>
  <p188:author id="{E53E231B-8DD4-2E97-92A5-BD1678B75934}" name="Reinhard Keil" initials="RK" userId="S::reinhard.keil@arm.com::a74c14d9-6dde-4ffd-bc62-ceabab23c919" providerId="AD"/>
  <p188:author id="{7DD4F727-B156-FB27-FC78-32187AA76E7E}" name="Laurent Le Faucheur" initials="LL" userId="S::Laurent.LeFaucheur@arm.com::5aa590e2-496b-461c-bd3b-d3700c439448" providerId="AD"/>
  <p188:author id="{797A9D71-878A-96BF-B485-D22B6713C005}" name="Laurent Le Faucheur" initials="LF" userId="S::laurent.lefaucheur@arm.com::5aa590e2-496b-461c-bd3b-d3700c439448" providerId="AD"/>
  <p188:author id="{57F8219C-21D4-9D5D-F788-12D8A401A92F}" name="Reinhard Keil" initials="RK" userId="S::Reinhard.Keil@arm.com::a74c14d9-6dde-4ffd-bc62-ceabab23c919" providerId="AD"/>
  <p188:author id="{045158D8-303A-DFF3-7173-A7DA1BB678DE}" name="Christophe Favergeon" initials="CF" userId="S::christophe.favergeon@arm.com::62b4f1e8-1570-49ec-b7e2-cb2ba94f78f3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E48"/>
    <a:srgbClr val="FF6900"/>
    <a:srgbClr val="FF6B00"/>
    <a:srgbClr val="00C1DE"/>
    <a:srgbClr val="7F7F7F"/>
    <a:srgbClr val="E5ECEB"/>
    <a:srgbClr val="95D600"/>
    <a:srgbClr val="FFC600"/>
    <a:srgbClr val="93E5FF"/>
    <a:srgbClr val="7B7F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D183A1-4BC7-4B97-B141-163B6D644106}" v="253" dt="2025-01-21T10:45:09.678"/>
  </p1510:revLst>
</p1510:revInfo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2" autoAdjust="0"/>
    <p:restoredTop sz="96253" autoAdjust="0"/>
  </p:normalViewPr>
  <p:slideViewPr>
    <p:cSldViewPr snapToGrid="0">
      <p:cViewPr varScale="1">
        <p:scale>
          <a:sx n="104" d="100"/>
          <a:sy n="104" d="100"/>
        </p:scale>
        <p:origin x="930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-14400"/>
    </p:cViewPr>
  </p:sorterViewPr>
  <p:notesViewPr>
    <p:cSldViewPr snapToGrid="0">
      <p:cViewPr>
        <p:scale>
          <a:sx n="1" d="2"/>
          <a:sy n="1" d="2"/>
        </p:scale>
        <p:origin x="9192" y="213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34" Type="http://schemas.microsoft.com/office/2016/11/relationships/changesInfo" Target="changesInfos/changesInfo1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customXml" Target="../customXml/item5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36" Type="http://schemas.microsoft.com/office/2018/10/relationships/authors" Target="authors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ent Le Faucheur" userId="5aa590e2-496b-461c-bd3b-d3700c439448" providerId="ADAL" clId="{6DFB0F34-5DFF-4C61-839E-F10042BA5A5C}"/>
    <pc:docChg chg="undo custSel addSld delSld modSld sldOrd">
      <pc:chgData name="Laurent Le Faucheur" userId="5aa590e2-496b-461c-bd3b-d3700c439448" providerId="ADAL" clId="{6DFB0F34-5DFF-4C61-839E-F10042BA5A5C}" dt="2024-03-12T14:54:20.637" v="19939"/>
      <pc:docMkLst>
        <pc:docMk/>
      </pc:docMkLst>
      <pc:sldChg chg="add del">
        <pc:chgData name="Laurent Le Faucheur" userId="5aa590e2-496b-461c-bd3b-d3700c439448" providerId="ADAL" clId="{6DFB0F34-5DFF-4C61-839E-F10042BA5A5C}" dt="2024-02-29T18:59:30.415" v="10573" actId="47"/>
        <pc:sldMkLst>
          <pc:docMk/>
          <pc:sldMk cId="214828321" sldId="256"/>
        </pc:sldMkLst>
      </pc:sldChg>
      <pc:sldChg chg="add del">
        <pc:chgData name="Laurent Le Faucheur" userId="5aa590e2-496b-461c-bd3b-d3700c439448" providerId="ADAL" clId="{6DFB0F34-5DFF-4C61-839E-F10042BA5A5C}" dt="2024-02-29T18:43:07.863" v="10441" actId="47"/>
        <pc:sldMkLst>
          <pc:docMk/>
          <pc:sldMk cId="0" sldId="327"/>
        </pc:sldMkLst>
      </pc:sldChg>
      <pc:sldChg chg="add del">
        <pc:chgData name="Laurent Le Faucheur" userId="5aa590e2-496b-461c-bd3b-d3700c439448" providerId="ADAL" clId="{6DFB0F34-5DFF-4C61-839E-F10042BA5A5C}" dt="2024-02-29T18:43:07.863" v="10441" actId="47"/>
        <pc:sldMkLst>
          <pc:docMk/>
          <pc:sldMk cId="1013195914" sldId="373"/>
        </pc:sldMkLst>
      </pc:sldChg>
      <pc:sldChg chg="add del">
        <pc:chgData name="Laurent Le Faucheur" userId="5aa590e2-496b-461c-bd3b-d3700c439448" providerId="ADAL" clId="{6DFB0F34-5DFF-4C61-839E-F10042BA5A5C}" dt="2024-02-29T18:43:40.337" v="10444" actId="47"/>
        <pc:sldMkLst>
          <pc:docMk/>
          <pc:sldMk cId="3993443135" sldId="383"/>
        </pc:sldMkLst>
      </pc:sldChg>
      <pc:sldChg chg="modSp add mod">
        <pc:chgData name="Laurent Le Faucheur" userId="5aa590e2-496b-461c-bd3b-d3700c439448" providerId="ADAL" clId="{6DFB0F34-5DFF-4C61-839E-F10042BA5A5C}" dt="2024-03-06T20:41:29.019" v="19246" actId="20577"/>
        <pc:sldMkLst>
          <pc:docMk/>
          <pc:sldMk cId="162040588" sldId="384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2525473170" sldId="416"/>
        </pc:sldMkLst>
      </pc:sldChg>
      <pc:sldChg chg="add del">
        <pc:chgData name="Laurent Le Faucheur" userId="5aa590e2-496b-461c-bd3b-d3700c439448" providerId="ADAL" clId="{6DFB0F34-5DFF-4C61-839E-F10042BA5A5C}" dt="2024-02-29T18:42:49.145" v="10440" actId="47"/>
        <pc:sldMkLst>
          <pc:docMk/>
          <pc:sldMk cId="1080795228" sldId="417"/>
        </pc:sldMkLst>
      </pc:sldChg>
      <pc:sldChg chg="del">
        <pc:chgData name="Laurent Le Faucheur" userId="5aa590e2-496b-461c-bd3b-d3700c439448" providerId="ADAL" clId="{6DFB0F34-5DFF-4C61-839E-F10042BA5A5C}" dt="2024-02-29T19:00:28.561" v="10585" actId="47"/>
        <pc:sldMkLst>
          <pc:docMk/>
          <pc:sldMk cId="4009982871" sldId="3169"/>
        </pc:sldMkLst>
      </pc:sldChg>
      <pc:sldChg chg="add del">
        <pc:chgData name="Laurent Le Faucheur" userId="5aa590e2-496b-461c-bd3b-d3700c439448" providerId="ADAL" clId="{6DFB0F34-5DFF-4C61-839E-F10042BA5A5C}" dt="2024-02-29T18:39:59.099" v="10402" actId="47"/>
        <pc:sldMkLst>
          <pc:docMk/>
          <pc:sldMk cId="54400341" sldId="3394"/>
        </pc:sldMkLst>
      </pc:sldChg>
      <pc:sldChg chg="add del">
        <pc:chgData name="Laurent Le Faucheur" userId="5aa590e2-496b-461c-bd3b-d3700c439448" providerId="ADAL" clId="{6DFB0F34-5DFF-4C61-839E-F10042BA5A5C}" dt="2024-02-29T18:59:08.448" v="10570" actId="47"/>
        <pc:sldMkLst>
          <pc:docMk/>
          <pc:sldMk cId="1809389716" sldId="3399"/>
        </pc:sldMkLst>
      </pc:sldChg>
      <pc:sldChg chg="add del">
        <pc:chgData name="Laurent Le Faucheur" userId="5aa590e2-496b-461c-bd3b-d3700c439448" providerId="ADAL" clId="{6DFB0F34-5DFF-4C61-839E-F10042BA5A5C}" dt="2024-02-29T18:42:34.759" v="10437" actId="47"/>
        <pc:sldMkLst>
          <pc:docMk/>
          <pc:sldMk cId="1492075420" sldId="3402"/>
        </pc:sldMkLst>
      </pc:sldChg>
      <pc:sldChg chg="add del">
        <pc:chgData name="Laurent Le Faucheur" userId="5aa590e2-496b-461c-bd3b-d3700c439448" providerId="ADAL" clId="{6DFB0F34-5DFF-4C61-839E-F10042BA5A5C}" dt="2024-02-29T18:44:55.748" v="10448" actId="47"/>
        <pc:sldMkLst>
          <pc:docMk/>
          <pc:sldMk cId="3352683674" sldId="3404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2409141922" sldId="3433"/>
        </pc:sldMkLst>
      </pc:sldChg>
      <pc:sldChg chg="add del">
        <pc:chgData name="Laurent Le Faucheur" userId="5aa590e2-496b-461c-bd3b-d3700c439448" providerId="ADAL" clId="{6DFB0F34-5DFF-4C61-839E-F10042BA5A5C}" dt="2024-02-29T18:59:28.656" v="10572" actId="47"/>
        <pc:sldMkLst>
          <pc:docMk/>
          <pc:sldMk cId="3280222002" sldId="14985"/>
        </pc:sldMkLst>
      </pc:sldChg>
      <pc:sldChg chg="add del">
        <pc:chgData name="Laurent Le Faucheur" userId="5aa590e2-496b-461c-bd3b-d3700c439448" providerId="ADAL" clId="{6DFB0F34-5DFF-4C61-839E-F10042BA5A5C}" dt="2024-02-29T18:43:07.863" v="10441" actId="47"/>
        <pc:sldMkLst>
          <pc:docMk/>
          <pc:sldMk cId="4102320401" sldId="15044"/>
        </pc:sldMkLst>
      </pc:sldChg>
      <pc:sldChg chg="add del">
        <pc:chgData name="Laurent Le Faucheur" userId="5aa590e2-496b-461c-bd3b-d3700c439448" providerId="ADAL" clId="{6DFB0F34-5DFF-4C61-839E-F10042BA5A5C}" dt="2024-02-29T18:43:07.863" v="10441" actId="47"/>
        <pc:sldMkLst>
          <pc:docMk/>
          <pc:sldMk cId="3748909217" sldId="15046"/>
        </pc:sldMkLst>
      </pc:sldChg>
      <pc:sldChg chg="add del">
        <pc:chgData name="Laurent Le Faucheur" userId="5aa590e2-496b-461c-bd3b-d3700c439448" providerId="ADAL" clId="{6DFB0F34-5DFF-4C61-839E-F10042BA5A5C}" dt="2024-02-29T18:43:14.303" v="10442" actId="47"/>
        <pc:sldMkLst>
          <pc:docMk/>
          <pc:sldMk cId="478712191" sldId="15048"/>
        </pc:sldMkLst>
      </pc:sldChg>
      <pc:sldChg chg="modSp add mod ord">
        <pc:chgData name="Laurent Le Faucheur" userId="5aa590e2-496b-461c-bd3b-d3700c439448" providerId="ADAL" clId="{6DFB0F34-5DFF-4C61-839E-F10042BA5A5C}" dt="2024-03-12T14:54:20.637" v="19939"/>
        <pc:sldMkLst>
          <pc:docMk/>
          <pc:sldMk cId="3013958237" sldId="15048"/>
        </pc:sldMkLst>
      </pc:sldChg>
      <pc:sldChg chg="modSp add del mod">
        <pc:chgData name="Laurent Le Faucheur" userId="5aa590e2-496b-461c-bd3b-d3700c439448" providerId="ADAL" clId="{6DFB0F34-5DFF-4C61-839E-F10042BA5A5C}" dt="2024-03-05T14:17:41.747" v="15400" actId="47"/>
        <pc:sldMkLst>
          <pc:docMk/>
          <pc:sldMk cId="3712854271" sldId="2086971573"/>
        </pc:sldMkLst>
      </pc:sldChg>
      <pc:sldChg chg="add del">
        <pc:chgData name="Laurent Le Faucheur" userId="5aa590e2-496b-461c-bd3b-d3700c439448" providerId="ADAL" clId="{6DFB0F34-5DFF-4C61-839E-F10042BA5A5C}" dt="2024-02-29T18:45:06.801" v="10449" actId="47"/>
        <pc:sldMkLst>
          <pc:docMk/>
          <pc:sldMk cId="699294034" sldId="2086971574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2765411683" sldId="2086971575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969037693" sldId="2086971577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2480624517" sldId="2086971578"/>
        </pc:sldMkLst>
      </pc:sldChg>
      <pc:sldChg chg="add del">
        <pc:chgData name="Laurent Le Faucheur" userId="5aa590e2-496b-461c-bd3b-d3700c439448" providerId="ADAL" clId="{6DFB0F34-5DFF-4C61-839E-F10042BA5A5C}" dt="2024-02-29T18:43:07.863" v="10441" actId="47"/>
        <pc:sldMkLst>
          <pc:docMk/>
          <pc:sldMk cId="2384939881" sldId="2086971579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179020430" sldId="2086971580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939453900" sldId="2086971581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451358861" sldId="2086971582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562411405" sldId="2086971583"/>
        </pc:sldMkLst>
      </pc:sldChg>
      <pc:sldChg chg="add del">
        <pc:chgData name="Laurent Le Faucheur" userId="5aa590e2-496b-461c-bd3b-d3700c439448" providerId="ADAL" clId="{6DFB0F34-5DFF-4C61-839E-F10042BA5A5C}" dt="2024-02-29T18:42:46.842" v="10439" actId="47"/>
        <pc:sldMkLst>
          <pc:docMk/>
          <pc:sldMk cId="2478339889" sldId="2086971590"/>
        </pc:sldMkLst>
      </pc:sldChg>
      <pc:sldChg chg="add del">
        <pc:chgData name="Laurent Le Faucheur" userId="5aa590e2-496b-461c-bd3b-d3700c439448" providerId="ADAL" clId="{6DFB0F34-5DFF-4C61-839E-F10042BA5A5C}" dt="2024-02-29T18:43:07.863" v="10441" actId="47"/>
        <pc:sldMkLst>
          <pc:docMk/>
          <pc:sldMk cId="3208646194" sldId="2086971592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3960374979" sldId="2086971595"/>
        </pc:sldMkLst>
      </pc:sldChg>
      <pc:sldChg chg="add del">
        <pc:chgData name="Laurent Le Faucheur" userId="5aa590e2-496b-461c-bd3b-d3700c439448" providerId="ADAL" clId="{6DFB0F34-5DFF-4C61-839E-F10042BA5A5C}" dt="2024-02-29T18:43:07.863" v="10441" actId="47"/>
        <pc:sldMkLst>
          <pc:docMk/>
          <pc:sldMk cId="954446940" sldId="2086971600"/>
        </pc:sldMkLst>
      </pc:sldChg>
      <pc:sldChg chg="add del">
        <pc:chgData name="Laurent Le Faucheur" userId="5aa590e2-496b-461c-bd3b-d3700c439448" providerId="ADAL" clId="{6DFB0F34-5DFF-4C61-839E-F10042BA5A5C}" dt="2024-02-29T18:42:14.467" v="10432" actId="47"/>
        <pc:sldMkLst>
          <pc:docMk/>
          <pc:sldMk cId="1581575615" sldId="2086971602"/>
        </pc:sldMkLst>
      </pc:sldChg>
      <pc:sldChg chg="add del">
        <pc:chgData name="Laurent Le Faucheur" userId="5aa590e2-496b-461c-bd3b-d3700c439448" providerId="ADAL" clId="{6DFB0F34-5DFF-4C61-839E-F10042BA5A5C}" dt="2024-02-29T18:42:16.336" v="10433" actId="47"/>
        <pc:sldMkLst>
          <pc:docMk/>
          <pc:sldMk cId="3993020193" sldId="2086971603"/>
        </pc:sldMkLst>
      </pc:sldChg>
      <pc:sldChg chg="add del">
        <pc:chgData name="Laurent Le Faucheur" userId="5aa590e2-496b-461c-bd3b-d3700c439448" providerId="ADAL" clId="{6DFB0F34-5DFF-4C61-839E-F10042BA5A5C}" dt="2024-02-29T18:42:27.360" v="10436" actId="47"/>
        <pc:sldMkLst>
          <pc:docMk/>
          <pc:sldMk cId="4003177360" sldId="2086971608"/>
        </pc:sldMkLst>
      </pc:sldChg>
      <pc:sldChg chg="add del">
        <pc:chgData name="Laurent Le Faucheur" userId="5aa590e2-496b-461c-bd3b-d3700c439448" providerId="ADAL" clId="{6DFB0F34-5DFF-4C61-839E-F10042BA5A5C}" dt="2024-02-29T18:42:41.921" v="10438" actId="47"/>
        <pc:sldMkLst>
          <pc:docMk/>
          <pc:sldMk cId="2266753220" sldId="2086971613"/>
        </pc:sldMkLst>
      </pc:sldChg>
      <pc:sldChg chg="add del">
        <pc:chgData name="Laurent Le Faucheur" userId="5aa590e2-496b-461c-bd3b-d3700c439448" providerId="ADAL" clId="{6DFB0F34-5DFF-4C61-839E-F10042BA5A5C}" dt="2024-02-29T18:43:07.863" v="10441" actId="47"/>
        <pc:sldMkLst>
          <pc:docMk/>
          <pc:sldMk cId="782309446" sldId="2086971614"/>
        </pc:sldMkLst>
      </pc:sldChg>
      <pc:sldChg chg="add del">
        <pc:chgData name="Laurent Le Faucheur" userId="5aa590e2-496b-461c-bd3b-d3700c439448" providerId="ADAL" clId="{6DFB0F34-5DFF-4C61-839E-F10042BA5A5C}" dt="2024-02-29T18:39:53.353" v="10401" actId="47"/>
        <pc:sldMkLst>
          <pc:docMk/>
          <pc:sldMk cId="637296445" sldId="2086971615"/>
        </pc:sldMkLst>
      </pc:sldChg>
      <pc:sldChg chg="add del">
        <pc:chgData name="Laurent Le Faucheur" userId="5aa590e2-496b-461c-bd3b-d3700c439448" providerId="ADAL" clId="{6DFB0F34-5DFF-4C61-839E-F10042BA5A5C}" dt="2024-02-29T18:40:06.638" v="10403" actId="47"/>
        <pc:sldMkLst>
          <pc:docMk/>
          <pc:sldMk cId="144224810" sldId="2086971616"/>
        </pc:sldMkLst>
      </pc:sldChg>
      <pc:sldChg chg="add del">
        <pc:chgData name="Laurent Le Faucheur" userId="5aa590e2-496b-461c-bd3b-d3700c439448" providerId="ADAL" clId="{6DFB0F34-5DFF-4C61-839E-F10042BA5A5C}" dt="2024-02-29T18:40:10.916" v="10406" actId="47"/>
        <pc:sldMkLst>
          <pc:docMk/>
          <pc:sldMk cId="2496971871" sldId="2086971618"/>
        </pc:sldMkLst>
      </pc:sldChg>
      <pc:sldChg chg="add del">
        <pc:chgData name="Laurent Le Faucheur" userId="5aa590e2-496b-461c-bd3b-d3700c439448" providerId="ADAL" clId="{6DFB0F34-5DFF-4C61-839E-F10042BA5A5C}" dt="2024-02-29T18:42:12.537" v="10431" actId="47"/>
        <pc:sldMkLst>
          <pc:docMk/>
          <pc:sldMk cId="4269976713" sldId="2086971620"/>
        </pc:sldMkLst>
      </pc:sldChg>
      <pc:sldChg chg="add del">
        <pc:chgData name="Laurent Le Faucheur" userId="5aa590e2-496b-461c-bd3b-d3700c439448" providerId="ADAL" clId="{6DFB0F34-5DFF-4C61-839E-F10042BA5A5C}" dt="2024-02-29T18:42:11.909" v="10430" actId="47"/>
        <pc:sldMkLst>
          <pc:docMk/>
          <pc:sldMk cId="2994221820" sldId="2086971621"/>
        </pc:sldMkLst>
      </pc:sldChg>
      <pc:sldChg chg="add del">
        <pc:chgData name="Laurent Le Faucheur" userId="5aa590e2-496b-461c-bd3b-d3700c439448" providerId="ADAL" clId="{6DFB0F34-5DFF-4C61-839E-F10042BA5A5C}" dt="2024-02-29T18:41:57.526" v="10426" actId="47"/>
        <pc:sldMkLst>
          <pc:docMk/>
          <pc:sldMk cId="1243157598" sldId="2086971622"/>
        </pc:sldMkLst>
      </pc:sldChg>
      <pc:sldChg chg="add del">
        <pc:chgData name="Laurent Le Faucheur" userId="5aa590e2-496b-461c-bd3b-d3700c439448" providerId="ADAL" clId="{6DFB0F34-5DFF-4C61-839E-F10042BA5A5C}" dt="2024-02-29T18:42:05.860" v="10427" actId="47"/>
        <pc:sldMkLst>
          <pc:docMk/>
          <pc:sldMk cId="3613204990" sldId="2086971623"/>
        </pc:sldMkLst>
      </pc:sldChg>
      <pc:sldChg chg="add del">
        <pc:chgData name="Laurent Le Faucheur" userId="5aa590e2-496b-461c-bd3b-d3700c439448" providerId="ADAL" clId="{6DFB0F34-5DFF-4C61-839E-F10042BA5A5C}" dt="2024-02-29T18:42:07.495" v="10428" actId="47"/>
        <pc:sldMkLst>
          <pc:docMk/>
          <pc:sldMk cId="1646421377" sldId="2086971625"/>
        </pc:sldMkLst>
      </pc:sldChg>
      <pc:sldChg chg="add del">
        <pc:chgData name="Laurent Le Faucheur" userId="5aa590e2-496b-461c-bd3b-d3700c439448" providerId="ADAL" clId="{6DFB0F34-5DFF-4C61-839E-F10042BA5A5C}" dt="2024-02-29T18:42:08.696" v="10429" actId="47"/>
        <pc:sldMkLst>
          <pc:docMk/>
          <pc:sldMk cId="3054086985" sldId="2086971626"/>
        </pc:sldMkLst>
      </pc:sldChg>
      <pc:sldChg chg="add del">
        <pc:chgData name="Laurent Le Faucheur" userId="5aa590e2-496b-461c-bd3b-d3700c439448" providerId="ADAL" clId="{6DFB0F34-5DFF-4C61-839E-F10042BA5A5C}" dt="2024-02-29T18:42:18.128" v="10435" actId="47"/>
        <pc:sldMkLst>
          <pc:docMk/>
          <pc:sldMk cId="1328159" sldId="2086971627"/>
        </pc:sldMkLst>
      </pc:sldChg>
      <pc:sldChg chg="add del">
        <pc:chgData name="Laurent Le Faucheur" userId="5aa590e2-496b-461c-bd3b-d3700c439448" providerId="ADAL" clId="{6DFB0F34-5DFF-4C61-839E-F10042BA5A5C}" dt="2024-02-29T18:58:51.108" v="10568" actId="47"/>
        <pc:sldMkLst>
          <pc:docMk/>
          <pc:sldMk cId="4276114767" sldId="2086971628"/>
        </pc:sldMkLst>
      </pc:sldChg>
      <pc:sldChg chg="add del">
        <pc:chgData name="Laurent Le Faucheur" userId="5aa590e2-496b-461c-bd3b-d3700c439448" providerId="ADAL" clId="{6DFB0F34-5DFF-4C61-839E-F10042BA5A5C}" dt="2024-02-29T18:40:08.001" v="10404" actId="47"/>
        <pc:sldMkLst>
          <pc:docMk/>
          <pc:sldMk cId="1040600259" sldId="2086971629"/>
        </pc:sldMkLst>
      </pc:sldChg>
      <pc:sldChg chg="add del">
        <pc:chgData name="Laurent Le Faucheur" userId="5aa590e2-496b-461c-bd3b-d3700c439448" providerId="ADAL" clId="{6DFB0F34-5DFF-4C61-839E-F10042BA5A5C}" dt="2024-02-29T18:40:09.250" v="10405" actId="47"/>
        <pc:sldMkLst>
          <pc:docMk/>
          <pc:sldMk cId="1058895892" sldId="2086971630"/>
        </pc:sldMkLst>
      </pc:sldChg>
      <pc:sldChg chg="add del">
        <pc:chgData name="Laurent Le Faucheur" userId="5aa590e2-496b-461c-bd3b-d3700c439448" providerId="ADAL" clId="{6DFB0F34-5DFF-4C61-839E-F10042BA5A5C}" dt="2024-02-29T18:59:00.524" v="10569" actId="47"/>
        <pc:sldMkLst>
          <pc:docMk/>
          <pc:sldMk cId="2782140711" sldId="2086971631"/>
        </pc:sldMkLst>
      </pc:sldChg>
      <pc:sldChg chg="add del">
        <pc:chgData name="Laurent Le Faucheur" userId="5aa590e2-496b-461c-bd3b-d3700c439448" providerId="ADAL" clId="{6DFB0F34-5DFF-4C61-839E-F10042BA5A5C}" dt="2024-02-29T18:56:42.944" v="10556" actId="47"/>
        <pc:sldMkLst>
          <pc:docMk/>
          <pc:sldMk cId="678106632" sldId="2086971632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4194672503" sldId="2086971633"/>
        </pc:sldMkLst>
      </pc:sldChg>
      <pc:sldChg chg="add del">
        <pc:chgData name="Laurent Le Faucheur" userId="5aa590e2-496b-461c-bd3b-d3700c439448" providerId="ADAL" clId="{6DFB0F34-5DFF-4C61-839E-F10042BA5A5C}" dt="2024-02-29T18:41:56.368" v="10425" actId="47"/>
        <pc:sldMkLst>
          <pc:docMk/>
          <pc:sldMk cId="3820109181" sldId="2086971634"/>
        </pc:sldMkLst>
      </pc:sldChg>
      <pc:sldChg chg="add del">
        <pc:chgData name="Laurent Le Faucheur" userId="5aa590e2-496b-461c-bd3b-d3700c439448" providerId="ADAL" clId="{6DFB0F34-5DFF-4C61-839E-F10042BA5A5C}" dt="2024-02-29T18:42:17.391" v="10434" actId="47"/>
        <pc:sldMkLst>
          <pc:docMk/>
          <pc:sldMk cId="3427282451" sldId="2086971635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3923738807" sldId="2086971636"/>
        </pc:sldMkLst>
      </pc:sldChg>
      <pc:sldChg chg="add del">
        <pc:chgData name="Laurent Le Faucheur" userId="5aa590e2-496b-461c-bd3b-d3700c439448" providerId="ADAL" clId="{6DFB0F34-5DFF-4C61-839E-F10042BA5A5C}" dt="2024-02-29T18:59:17.676" v="10571" actId="47"/>
        <pc:sldMkLst>
          <pc:docMk/>
          <pc:sldMk cId="871192001" sldId="2086971637"/>
        </pc:sldMkLst>
      </pc:sldChg>
      <pc:sldChg chg="add del">
        <pc:chgData name="Laurent Le Faucheur" userId="5aa590e2-496b-461c-bd3b-d3700c439448" providerId="ADAL" clId="{6DFB0F34-5DFF-4C61-839E-F10042BA5A5C}" dt="2024-02-29T18:43:07.863" v="10441" actId="47"/>
        <pc:sldMkLst>
          <pc:docMk/>
          <pc:sldMk cId="0" sldId="2086971638"/>
        </pc:sldMkLst>
      </pc:sldChg>
      <pc:sldChg chg="add del">
        <pc:chgData name="Laurent Le Faucheur" userId="5aa590e2-496b-461c-bd3b-d3700c439448" providerId="ADAL" clId="{6DFB0F34-5DFF-4C61-839E-F10042BA5A5C}" dt="2024-02-29T18:43:14.977" v="10443" actId="47"/>
        <pc:sldMkLst>
          <pc:docMk/>
          <pc:sldMk cId="267156870" sldId="2086971639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513928912" sldId="2134391840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2436738492" sldId="2134391841"/>
        </pc:sldMkLst>
      </pc:sldChg>
      <pc:sldChg chg="add del">
        <pc:chgData name="Laurent Le Faucheur" userId="5aa590e2-496b-461c-bd3b-d3700c439448" providerId="ADAL" clId="{6DFB0F34-5DFF-4C61-839E-F10042BA5A5C}" dt="2024-03-05T14:17:02.825" v="15397" actId="47"/>
        <pc:sldMkLst>
          <pc:docMk/>
          <pc:sldMk cId="1261520782" sldId="2134391842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336886513" sldId="2134391843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333489622" sldId="2134391844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672233466" sldId="2134391845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2653106245" sldId="2134391846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2764298518" sldId="2134391848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660884335" sldId="2134391849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143796143" sldId="2134391850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713852455" sldId="2134391851"/>
        </pc:sldMkLst>
      </pc:sldChg>
      <pc:sldChg chg="add del">
        <pc:chgData name="Laurent Le Faucheur" userId="5aa590e2-496b-461c-bd3b-d3700c439448" providerId="ADAL" clId="{6DFB0F34-5DFF-4C61-839E-F10042BA5A5C}" dt="2024-02-29T18:43:56.559" v="10445" actId="47"/>
        <pc:sldMkLst>
          <pc:docMk/>
          <pc:sldMk cId="2559460561" sldId="2134391852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2877148396" sldId="2134391853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175675531" sldId="2134391854"/>
        </pc:sldMkLst>
      </pc:sldChg>
      <pc:sldChg chg="add del">
        <pc:chgData name="Laurent Le Faucheur" userId="5aa590e2-496b-461c-bd3b-d3700c439448" providerId="ADAL" clId="{6DFB0F34-5DFF-4C61-839E-F10042BA5A5C}" dt="2024-02-29T18:43:58.977" v="10446" actId="47"/>
        <pc:sldMkLst>
          <pc:docMk/>
          <pc:sldMk cId="1117772903" sldId="2134391855"/>
        </pc:sldMkLst>
      </pc:sldChg>
      <pc:sldChg chg="add del">
        <pc:chgData name="Laurent Le Faucheur" userId="5aa590e2-496b-461c-bd3b-d3700c439448" providerId="ADAL" clId="{6DFB0F34-5DFF-4C61-839E-F10042BA5A5C}" dt="2024-02-29T18:43:40.337" v="10444" actId="47"/>
        <pc:sldMkLst>
          <pc:docMk/>
          <pc:sldMk cId="3418701464" sldId="2134391856"/>
        </pc:sldMkLst>
      </pc:sldChg>
      <pc:sldChg chg="add del">
        <pc:chgData name="Laurent Le Faucheur" userId="5aa590e2-496b-461c-bd3b-d3700c439448" providerId="ADAL" clId="{6DFB0F34-5DFF-4C61-839E-F10042BA5A5C}" dt="2024-02-29T18:59:33.239" v="10574" actId="47"/>
        <pc:sldMkLst>
          <pc:docMk/>
          <pc:sldMk cId="1223574415" sldId="2134391857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4245663964" sldId="2134391858"/>
        </pc:sldMkLst>
      </pc:sldChg>
      <pc:sldChg chg="add del">
        <pc:chgData name="Laurent Le Faucheur" userId="5aa590e2-496b-461c-bd3b-d3700c439448" providerId="ADAL" clId="{6DFB0F34-5DFF-4C61-839E-F10042BA5A5C}" dt="2024-02-29T18:43:40.337" v="10444" actId="47"/>
        <pc:sldMkLst>
          <pc:docMk/>
          <pc:sldMk cId="0" sldId="2134391859"/>
        </pc:sldMkLst>
      </pc:sldChg>
      <pc:sldChg chg="add del">
        <pc:chgData name="Laurent Le Faucheur" userId="5aa590e2-496b-461c-bd3b-d3700c439448" providerId="ADAL" clId="{6DFB0F34-5DFF-4C61-839E-F10042BA5A5C}" dt="2024-02-29T18:43:40.337" v="10444" actId="47"/>
        <pc:sldMkLst>
          <pc:docMk/>
          <pc:sldMk cId="3711909912" sldId="2134391860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2944632273" sldId="2134391861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606663835" sldId="2134391862"/>
        </pc:sldMkLst>
      </pc:sldChg>
      <pc:sldChg chg="add del">
        <pc:chgData name="Laurent Le Faucheur" userId="5aa590e2-496b-461c-bd3b-d3700c439448" providerId="ADAL" clId="{6DFB0F34-5DFF-4C61-839E-F10042BA5A5C}" dt="2024-02-29T18:43:40.337" v="10444" actId="47"/>
        <pc:sldMkLst>
          <pc:docMk/>
          <pc:sldMk cId="2155339123" sldId="2134391863"/>
        </pc:sldMkLst>
      </pc:sldChg>
      <pc:sldChg chg="add del">
        <pc:chgData name="Laurent Le Faucheur" userId="5aa590e2-496b-461c-bd3b-d3700c439448" providerId="ADAL" clId="{6DFB0F34-5DFF-4C61-839E-F10042BA5A5C}" dt="2024-02-29T18:43:40.337" v="10444" actId="47"/>
        <pc:sldMkLst>
          <pc:docMk/>
          <pc:sldMk cId="4137644827" sldId="2134391864"/>
        </pc:sldMkLst>
      </pc:sldChg>
      <pc:sldChg chg="add del">
        <pc:chgData name="Laurent Le Faucheur" userId="5aa590e2-496b-461c-bd3b-d3700c439448" providerId="ADAL" clId="{6DFB0F34-5DFF-4C61-839E-F10042BA5A5C}" dt="2024-02-29T18:43:40.337" v="10444" actId="47"/>
        <pc:sldMkLst>
          <pc:docMk/>
          <pc:sldMk cId="4054581131" sldId="2134391865"/>
        </pc:sldMkLst>
      </pc:sldChg>
      <pc:sldChg chg="add del">
        <pc:chgData name="Laurent Le Faucheur" userId="5aa590e2-496b-461c-bd3b-d3700c439448" providerId="ADAL" clId="{6DFB0F34-5DFF-4C61-839E-F10042BA5A5C}" dt="2024-02-29T18:43:40.337" v="10444" actId="47"/>
        <pc:sldMkLst>
          <pc:docMk/>
          <pc:sldMk cId="30009605" sldId="2134391866"/>
        </pc:sldMkLst>
      </pc:sldChg>
      <pc:sldChg chg="add del">
        <pc:chgData name="Laurent Le Faucheur" userId="5aa590e2-496b-461c-bd3b-d3700c439448" providerId="ADAL" clId="{6DFB0F34-5DFF-4C61-839E-F10042BA5A5C}" dt="2024-02-29T18:43:40.337" v="10444" actId="47"/>
        <pc:sldMkLst>
          <pc:docMk/>
          <pc:sldMk cId="4005379195" sldId="2134391867"/>
        </pc:sldMkLst>
      </pc:sldChg>
      <pc:sldChg chg="add del">
        <pc:chgData name="Laurent Le Faucheur" userId="5aa590e2-496b-461c-bd3b-d3700c439448" providerId="ADAL" clId="{6DFB0F34-5DFF-4C61-839E-F10042BA5A5C}" dt="2024-02-29T18:59:33.947" v="10575" actId="47"/>
        <pc:sldMkLst>
          <pc:docMk/>
          <pc:sldMk cId="951928795" sldId="2134391868"/>
        </pc:sldMkLst>
      </pc:sldChg>
      <pc:sldChg chg="modSp add mod">
        <pc:chgData name="Laurent Le Faucheur" userId="5aa590e2-496b-461c-bd3b-d3700c439448" providerId="ADAL" clId="{6DFB0F34-5DFF-4C61-839E-F10042BA5A5C}" dt="2024-03-12T14:52:00.945" v="19926" actId="6549"/>
        <pc:sldMkLst>
          <pc:docMk/>
          <pc:sldMk cId="882817612" sldId="2134391869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130035361" sldId="2134391870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56062997" sldId="2134391871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298441918" sldId="2134391872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929073129" sldId="2134391873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859117544" sldId="2134391874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4161718073" sldId="2134391875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904059127" sldId="2134391876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875867664" sldId="2134391877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397183760" sldId="2134391878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639430472" sldId="2134391879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048107823" sldId="2134391880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775566620" sldId="2134391881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2569077890" sldId="2134391882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661211052" sldId="2134391883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998574630" sldId="2134391884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45527113" sldId="2134391885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901726004" sldId="2134391886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1599377039" sldId="2134391887"/>
        </pc:sldMkLst>
      </pc:sldChg>
      <pc:sldChg chg="add del">
        <pc:chgData name="Laurent Le Faucheur" userId="5aa590e2-496b-461c-bd3b-d3700c439448" providerId="ADAL" clId="{6DFB0F34-5DFF-4C61-839E-F10042BA5A5C}" dt="2024-02-29T18:44:41.672" v="10447" actId="47"/>
        <pc:sldMkLst>
          <pc:docMk/>
          <pc:sldMk cId="3628657304" sldId="2134391888"/>
        </pc:sldMkLst>
      </pc:sldChg>
      <pc:sldChg chg="add del">
        <pc:chgData name="Laurent Le Faucheur" userId="5aa590e2-496b-461c-bd3b-d3700c439448" providerId="ADAL" clId="{6DFB0F34-5DFF-4C61-839E-F10042BA5A5C}" dt="2024-02-29T18:44:55.748" v="10448" actId="47"/>
        <pc:sldMkLst>
          <pc:docMk/>
          <pc:sldMk cId="1914142963" sldId="2134391889"/>
        </pc:sldMkLst>
      </pc:sldChg>
      <pc:sldChg chg="add del">
        <pc:chgData name="Laurent Le Faucheur" userId="5aa590e2-496b-461c-bd3b-d3700c439448" providerId="ADAL" clId="{6DFB0F34-5DFF-4C61-839E-F10042BA5A5C}" dt="2024-02-29T18:44:55.748" v="10448" actId="47"/>
        <pc:sldMkLst>
          <pc:docMk/>
          <pc:sldMk cId="1064419231" sldId="2134391890"/>
        </pc:sldMkLst>
      </pc:sldChg>
      <pc:sldChg chg="add del">
        <pc:chgData name="Laurent Le Faucheur" userId="5aa590e2-496b-461c-bd3b-d3700c439448" providerId="ADAL" clId="{6DFB0F34-5DFF-4C61-839E-F10042BA5A5C}" dt="2024-02-29T18:44:55.748" v="10448" actId="47"/>
        <pc:sldMkLst>
          <pc:docMk/>
          <pc:sldMk cId="1267099202" sldId="2134391891"/>
        </pc:sldMkLst>
      </pc:sldChg>
      <pc:sldChg chg="add del">
        <pc:chgData name="Laurent Le Faucheur" userId="5aa590e2-496b-461c-bd3b-d3700c439448" providerId="ADAL" clId="{6DFB0F34-5DFF-4C61-839E-F10042BA5A5C}" dt="2024-02-29T18:44:55.748" v="10448" actId="47"/>
        <pc:sldMkLst>
          <pc:docMk/>
          <pc:sldMk cId="2503486424" sldId="2134391892"/>
        </pc:sldMkLst>
      </pc:sldChg>
      <pc:sldChg chg="add del">
        <pc:chgData name="Laurent Le Faucheur" userId="5aa590e2-496b-461c-bd3b-d3700c439448" providerId="ADAL" clId="{6DFB0F34-5DFF-4C61-839E-F10042BA5A5C}" dt="2024-02-29T18:44:55.748" v="10448" actId="47"/>
        <pc:sldMkLst>
          <pc:docMk/>
          <pc:sldMk cId="102827948" sldId="2134391893"/>
        </pc:sldMkLst>
      </pc:sldChg>
      <pc:sldChg chg="add del">
        <pc:chgData name="Laurent Le Faucheur" userId="5aa590e2-496b-461c-bd3b-d3700c439448" providerId="ADAL" clId="{6DFB0F34-5DFF-4C61-839E-F10042BA5A5C}" dt="2024-02-29T18:45:06.801" v="10449" actId="47"/>
        <pc:sldMkLst>
          <pc:docMk/>
          <pc:sldMk cId="848259883" sldId="2134391894"/>
        </pc:sldMkLst>
      </pc:sldChg>
      <pc:sldChg chg="add del">
        <pc:chgData name="Laurent Le Faucheur" userId="5aa590e2-496b-461c-bd3b-d3700c439448" providerId="ADAL" clId="{6DFB0F34-5DFF-4C61-839E-F10042BA5A5C}" dt="2024-02-29T18:45:06.801" v="10449" actId="47"/>
        <pc:sldMkLst>
          <pc:docMk/>
          <pc:sldMk cId="171250864" sldId="2134391895"/>
        </pc:sldMkLst>
      </pc:sldChg>
      <pc:sldChg chg="add del">
        <pc:chgData name="Laurent Le Faucheur" userId="5aa590e2-496b-461c-bd3b-d3700c439448" providerId="ADAL" clId="{6DFB0F34-5DFF-4C61-839E-F10042BA5A5C}" dt="2024-02-29T18:45:06.801" v="10449" actId="47"/>
        <pc:sldMkLst>
          <pc:docMk/>
          <pc:sldMk cId="3765988478" sldId="2134391896"/>
        </pc:sldMkLst>
      </pc:sldChg>
      <pc:sldChg chg="add del">
        <pc:chgData name="Laurent Le Faucheur" userId="5aa590e2-496b-461c-bd3b-d3700c439448" providerId="ADAL" clId="{6DFB0F34-5DFF-4C61-839E-F10042BA5A5C}" dt="2024-02-29T19:00:01.769" v="10580" actId="47"/>
        <pc:sldMkLst>
          <pc:docMk/>
          <pc:sldMk cId="2863534602" sldId="2134391897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0" sldId="2134391898"/>
        </pc:sldMkLst>
      </pc:sldChg>
      <pc:sldChg chg="add del">
        <pc:chgData name="Laurent Le Faucheur" userId="5aa590e2-496b-461c-bd3b-d3700c439448" providerId="ADAL" clId="{6DFB0F34-5DFF-4C61-839E-F10042BA5A5C}" dt="2024-02-29T18:39:43.051" v="10400" actId="47"/>
        <pc:sldMkLst>
          <pc:docMk/>
          <pc:sldMk cId="1348282999" sldId="2134391899"/>
        </pc:sldMkLst>
      </pc:sldChg>
      <pc:sldChg chg="modSp add mod">
        <pc:chgData name="Laurent Le Faucheur" userId="5aa590e2-496b-461c-bd3b-d3700c439448" providerId="ADAL" clId="{6DFB0F34-5DFF-4C61-839E-F10042BA5A5C}" dt="2024-03-07T07:55:56.845" v="19847" actId="20577"/>
        <pc:sldMkLst>
          <pc:docMk/>
          <pc:sldMk cId="829694463" sldId="2134391900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3550748442" sldId="2134391901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972234572" sldId="2134391902"/>
        </pc:sldMkLst>
      </pc:sldChg>
      <pc:sldChg chg="add del">
        <pc:chgData name="Laurent Le Faucheur" userId="5aa590e2-496b-461c-bd3b-d3700c439448" providerId="ADAL" clId="{6DFB0F34-5DFF-4C61-839E-F10042BA5A5C}" dt="2024-02-29T18:50:38.975" v="10461" actId="47"/>
        <pc:sldMkLst>
          <pc:docMk/>
          <pc:sldMk cId="675174092" sldId="2134391903"/>
        </pc:sldMkLst>
      </pc:sldChg>
      <pc:sldChg chg="add del">
        <pc:chgData name="Laurent Le Faucheur" userId="5aa590e2-496b-461c-bd3b-d3700c439448" providerId="ADAL" clId="{6DFB0F34-5DFF-4C61-839E-F10042BA5A5C}" dt="2024-02-29T18:50:40.447" v="10462" actId="47"/>
        <pc:sldMkLst>
          <pc:docMk/>
          <pc:sldMk cId="0" sldId="2134391904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3284385297" sldId="2134391905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810463122" sldId="2134391906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2178595332" sldId="2134391907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3908857994" sldId="2134391908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2861123175" sldId="2134391909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801687090" sldId="2134391910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772142618" sldId="2134391911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1391282864" sldId="2134391912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1046491193" sldId="2134391913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2363322888" sldId="2134391914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1240545508" sldId="2134391915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2986045199" sldId="2134391916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3307648663" sldId="2134391917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1710870383" sldId="2134391918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2464530543" sldId="2134391919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1357972761" sldId="2134391920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321510759" sldId="2134391921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1308606088" sldId="2134391922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2210955990" sldId="2134391923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987005582" sldId="2134391924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3247627461" sldId="2134391925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2776884017" sldId="2134391926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606195131" sldId="2134391927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1381086814" sldId="2134391928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498861166" sldId="2134391929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2426437422" sldId="2134391930"/>
        </pc:sldMkLst>
      </pc:sldChg>
      <pc:sldChg chg="add del">
        <pc:chgData name="Laurent Le Faucheur" userId="5aa590e2-496b-461c-bd3b-d3700c439448" providerId="ADAL" clId="{6DFB0F34-5DFF-4C61-839E-F10042BA5A5C}" dt="2024-02-29T18:45:24.195" v="10450" actId="47"/>
        <pc:sldMkLst>
          <pc:docMk/>
          <pc:sldMk cId="2671798458" sldId="2134391931"/>
        </pc:sldMkLst>
      </pc:sldChg>
      <pc:sldChg chg="modSp add mod">
        <pc:chgData name="Laurent Le Faucheur" userId="5aa590e2-496b-461c-bd3b-d3700c439448" providerId="ADAL" clId="{6DFB0F34-5DFF-4C61-839E-F10042BA5A5C}" dt="2024-03-12T14:53:19.968" v="19937" actId="1076"/>
        <pc:sldMkLst>
          <pc:docMk/>
          <pc:sldMk cId="3272357443" sldId="2134391932"/>
        </pc:sldMkLst>
      </pc:sldChg>
      <pc:sldChg chg="add del">
        <pc:chgData name="Laurent Le Faucheur" userId="5aa590e2-496b-461c-bd3b-d3700c439448" providerId="ADAL" clId="{6DFB0F34-5DFF-4C61-839E-F10042BA5A5C}" dt="2024-02-29T18:45:56.702" v="10451" actId="47"/>
        <pc:sldMkLst>
          <pc:docMk/>
          <pc:sldMk cId="1080587105" sldId="2134391933"/>
        </pc:sldMkLst>
      </pc:sldChg>
      <pc:sldChg chg="add del">
        <pc:chgData name="Laurent Le Faucheur" userId="5aa590e2-496b-461c-bd3b-d3700c439448" providerId="ADAL" clId="{6DFB0F34-5DFF-4C61-839E-F10042BA5A5C}" dt="2024-02-29T18:45:56.702" v="10451" actId="47"/>
        <pc:sldMkLst>
          <pc:docMk/>
          <pc:sldMk cId="0" sldId="2134391934"/>
        </pc:sldMkLst>
      </pc:sldChg>
      <pc:sldChg chg="add del">
        <pc:chgData name="Laurent Le Faucheur" userId="5aa590e2-496b-461c-bd3b-d3700c439448" providerId="ADAL" clId="{6DFB0F34-5DFF-4C61-839E-F10042BA5A5C}" dt="2024-02-29T18:38:50.323" v="10397" actId="47"/>
        <pc:sldMkLst>
          <pc:docMk/>
          <pc:sldMk cId="3272423069" sldId="2134391935"/>
        </pc:sldMkLst>
      </pc:sldChg>
      <pc:sldChg chg="add del">
        <pc:chgData name="Laurent Le Faucheur" userId="5aa590e2-496b-461c-bd3b-d3700c439448" providerId="ADAL" clId="{6DFB0F34-5DFF-4C61-839E-F10042BA5A5C}" dt="2024-02-29T18:38:59.593" v="10399" actId="47"/>
        <pc:sldMkLst>
          <pc:docMk/>
          <pc:sldMk cId="3473945613" sldId="2134391936"/>
        </pc:sldMkLst>
      </pc:sldChg>
      <pc:sldChg chg="add del">
        <pc:chgData name="Laurent Le Faucheur" userId="5aa590e2-496b-461c-bd3b-d3700c439448" providerId="ADAL" clId="{6DFB0F34-5DFF-4C61-839E-F10042BA5A5C}" dt="2024-02-29T18:53:25.729" v="10521" actId="47"/>
        <pc:sldMkLst>
          <pc:docMk/>
          <pc:sldMk cId="4017285301" sldId="2134391937"/>
        </pc:sldMkLst>
      </pc:sldChg>
      <pc:sldChg chg="add del">
        <pc:chgData name="Laurent Le Faucheur" userId="5aa590e2-496b-461c-bd3b-d3700c439448" providerId="ADAL" clId="{6DFB0F34-5DFF-4C61-839E-F10042BA5A5C}" dt="2024-02-29T18:38:33.299" v="10395" actId="47"/>
        <pc:sldMkLst>
          <pc:docMk/>
          <pc:sldMk cId="3216946433" sldId="2134391938"/>
        </pc:sldMkLst>
      </pc:sldChg>
      <pc:sldChg chg="add del">
        <pc:chgData name="Laurent Le Faucheur" userId="5aa590e2-496b-461c-bd3b-d3700c439448" providerId="ADAL" clId="{6DFB0F34-5DFF-4C61-839E-F10042BA5A5C}" dt="2024-02-29T18:38:45.864" v="10396" actId="47"/>
        <pc:sldMkLst>
          <pc:docMk/>
          <pc:sldMk cId="1759685787" sldId="2134391939"/>
        </pc:sldMkLst>
      </pc:sldChg>
      <pc:sldChg chg="add del">
        <pc:chgData name="Laurent Le Faucheur" userId="5aa590e2-496b-461c-bd3b-d3700c439448" providerId="ADAL" clId="{6DFB0F34-5DFF-4C61-839E-F10042BA5A5C}" dt="2024-02-29T18:53:33.318" v="10522" actId="47"/>
        <pc:sldMkLst>
          <pc:docMk/>
          <pc:sldMk cId="1062363021" sldId="2134391940"/>
        </pc:sldMkLst>
      </pc:sldChg>
      <pc:sldChg chg="add del">
        <pc:chgData name="Laurent Le Faucheur" userId="5aa590e2-496b-461c-bd3b-d3700c439448" providerId="ADAL" clId="{6DFB0F34-5DFF-4C61-839E-F10042BA5A5C}" dt="2024-03-05T14:14:22.196" v="15359" actId="47"/>
        <pc:sldMkLst>
          <pc:docMk/>
          <pc:sldMk cId="2412370760" sldId="2134391941"/>
        </pc:sldMkLst>
      </pc:sldChg>
      <pc:sldChg chg="add del">
        <pc:chgData name="Laurent Le Faucheur" userId="5aa590e2-496b-461c-bd3b-d3700c439448" providerId="ADAL" clId="{6DFB0F34-5DFF-4C61-839E-F10042BA5A5C}" dt="2024-02-29T18:38:57.922" v="10398" actId="47"/>
        <pc:sldMkLst>
          <pc:docMk/>
          <pc:sldMk cId="2688934008" sldId="2134391942"/>
        </pc:sldMkLst>
      </pc:sldChg>
      <pc:sldChg chg="modSp add mod">
        <pc:chgData name="Laurent Le Faucheur" userId="5aa590e2-496b-461c-bd3b-d3700c439448" providerId="ADAL" clId="{6DFB0F34-5DFF-4C61-839E-F10042BA5A5C}" dt="2024-03-06T16:50:35.531" v="18821" actId="1076"/>
        <pc:sldMkLst>
          <pc:docMk/>
          <pc:sldMk cId="546284870" sldId="2134391943"/>
        </pc:sldMkLst>
      </pc:sldChg>
      <pc:sldChg chg="add del">
        <pc:chgData name="Laurent Le Faucheur" userId="5aa590e2-496b-461c-bd3b-d3700c439448" providerId="ADAL" clId="{6DFB0F34-5DFF-4C61-839E-F10042BA5A5C}" dt="2024-02-29T18:54:15.473" v="10523" actId="47"/>
        <pc:sldMkLst>
          <pc:docMk/>
          <pc:sldMk cId="2035462113" sldId="2134391944"/>
        </pc:sldMkLst>
      </pc:sldChg>
      <pc:sldChg chg="addSp modSp add mod ord">
        <pc:chgData name="Laurent Le Faucheur" userId="5aa590e2-496b-461c-bd3b-d3700c439448" providerId="ADAL" clId="{6DFB0F34-5DFF-4C61-839E-F10042BA5A5C}" dt="2024-03-05T16:39:58.620" v="17107" actId="20577"/>
        <pc:sldMkLst>
          <pc:docMk/>
          <pc:sldMk cId="3015627955" sldId="2134391945"/>
        </pc:sldMkLst>
      </pc:sldChg>
      <pc:sldChg chg="addSp modSp add mod modClrScheme chgLayout">
        <pc:chgData name="Laurent Le Faucheur" userId="5aa590e2-496b-461c-bd3b-d3700c439448" providerId="ADAL" clId="{6DFB0F34-5DFF-4C61-839E-F10042BA5A5C}" dt="2024-02-29T19:01:27.350" v="10615" actId="20577"/>
        <pc:sldMkLst>
          <pc:docMk/>
          <pc:sldMk cId="1758405547" sldId="2134391946"/>
        </pc:sldMkLst>
      </pc:sldChg>
      <pc:sldChg chg="add del">
        <pc:chgData name="Laurent Le Faucheur" userId="5aa590e2-496b-461c-bd3b-d3700c439448" providerId="ADAL" clId="{6DFB0F34-5DFF-4C61-839E-F10042BA5A5C}" dt="2024-02-29T18:54:46.566" v="10524" actId="47"/>
        <pc:sldMkLst>
          <pc:docMk/>
          <pc:sldMk cId="2715753960" sldId="2134391947"/>
        </pc:sldMkLst>
      </pc:sldChg>
      <pc:sldChg chg="modSp add mod">
        <pc:chgData name="Laurent Le Faucheur" userId="5aa590e2-496b-461c-bd3b-d3700c439448" providerId="ADAL" clId="{6DFB0F34-5DFF-4C61-839E-F10042BA5A5C}" dt="2024-03-05T14:15:57.858" v="15395" actId="1076"/>
        <pc:sldMkLst>
          <pc:docMk/>
          <pc:sldMk cId="2657574503" sldId="2134391948"/>
        </pc:sldMkLst>
      </pc:sldChg>
      <pc:sldChg chg="modSp add mod">
        <pc:chgData name="Laurent Le Faucheur" userId="5aa590e2-496b-461c-bd3b-d3700c439448" providerId="ADAL" clId="{6DFB0F34-5DFF-4C61-839E-F10042BA5A5C}" dt="2024-03-05T14:16:06.147" v="15396" actId="1076"/>
        <pc:sldMkLst>
          <pc:docMk/>
          <pc:sldMk cId="1469559403" sldId="2134391949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2584664385" sldId="2134391950"/>
        </pc:sldMkLst>
      </pc:sldChg>
      <pc:sldChg chg="add">
        <pc:chgData name="Laurent Le Faucheur" userId="5aa590e2-496b-461c-bd3b-d3700c439448" providerId="ADAL" clId="{6DFB0F34-5DFF-4C61-839E-F10042BA5A5C}" dt="2024-02-27T13:55:27.884" v="0"/>
        <pc:sldMkLst>
          <pc:docMk/>
          <pc:sldMk cId="202242026" sldId="2134391951"/>
        </pc:sldMkLst>
      </pc:sldChg>
      <pc:sldChg chg="add del">
        <pc:chgData name="Laurent Le Faucheur" userId="5aa590e2-496b-461c-bd3b-d3700c439448" providerId="ADAL" clId="{6DFB0F34-5DFF-4C61-839E-F10042BA5A5C}" dt="2024-03-05T14:14:14.741" v="15358" actId="47"/>
        <pc:sldMkLst>
          <pc:docMk/>
          <pc:sldMk cId="2139694923" sldId="2134391952"/>
        </pc:sldMkLst>
      </pc:sldChg>
      <pc:sldChg chg="add del">
        <pc:chgData name="Laurent Le Faucheur" userId="5aa590e2-496b-461c-bd3b-d3700c439448" providerId="ADAL" clId="{6DFB0F34-5DFF-4C61-839E-F10042BA5A5C}" dt="2024-03-05T16:39:19.001" v="17087" actId="47"/>
        <pc:sldMkLst>
          <pc:docMk/>
          <pc:sldMk cId="3219340632" sldId="2134391953"/>
        </pc:sldMkLst>
      </pc:sldChg>
      <pc:sldChg chg="add del">
        <pc:chgData name="Laurent Le Faucheur" userId="5aa590e2-496b-461c-bd3b-d3700c439448" providerId="ADAL" clId="{6DFB0F34-5DFF-4C61-839E-F10042BA5A5C}" dt="2024-02-29T18:38:31.466" v="10394" actId="47"/>
        <pc:sldMkLst>
          <pc:docMk/>
          <pc:sldMk cId="2434537952" sldId="2134391954"/>
        </pc:sldMkLst>
      </pc:sldChg>
      <pc:sldChg chg="add del">
        <pc:chgData name="Laurent Le Faucheur" userId="5aa590e2-496b-461c-bd3b-d3700c439448" providerId="ADAL" clId="{6DFB0F34-5DFF-4C61-839E-F10042BA5A5C}" dt="2024-02-29T18:38:11.204" v="10393" actId="47"/>
        <pc:sldMkLst>
          <pc:docMk/>
          <pc:sldMk cId="382550271" sldId="2134391955"/>
        </pc:sldMkLst>
      </pc:sldChg>
      <pc:sldChg chg="add del">
        <pc:chgData name="Laurent Le Faucheur" userId="5aa590e2-496b-461c-bd3b-d3700c439448" providerId="ADAL" clId="{6DFB0F34-5DFF-4C61-839E-F10042BA5A5C}" dt="2024-02-29T18:38:09.427" v="10392" actId="47"/>
        <pc:sldMkLst>
          <pc:docMk/>
          <pc:sldMk cId="1905054035" sldId="2134391956"/>
        </pc:sldMkLst>
      </pc:sldChg>
      <pc:sldChg chg="del">
        <pc:chgData name="Laurent Le Faucheur" userId="5aa590e2-496b-461c-bd3b-d3700c439448" providerId="ADAL" clId="{6DFB0F34-5DFF-4C61-839E-F10042BA5A5C}" dt="2024-02-29T19:00:31.127" v="10586" actId="47"/>
        <pc:sldMkLst>
          <pc:docMk/>
          <pc:sldMk cId="1941855470" sldId="2147376052"/>
        </pc:sldMkLst>
      </pc:sldChg>
      <pc:sldChg chg="del">
        <pc:chgData name="Laurent Le Faucheur" userId="5aa590e2-496b-461c-bd3b-d3700c439448" providerId="ADAL" clId="{6DFB0F34-5DFF-4C61-839E-F10042BA5A5C}" dt="2024-02-29T19:00:33.390" v="10589" actId="47"/>
        <pc:sldMkLst>
          <pc:docMk/>
          <pc:sldMk cId="3508011580" sldId="2147471430"/>
        </pc:sldMkLst>
      </pc:sldChg>
      <pc:sldChg chg="ord">
        <pc:chgData name="Laurent Le Faucheur" userId="5aa590e2-496b-461c-bd3b-d3700c439448" providerId="ADAL" clId="{6DFB0F34-5DFF-4C61-839E-F10042BA5A5C}" dt="2024-03-12T14:54:20.637" v="19939"/>
        <pc:sldMkLst>
          <pc:docMk/>
          <pc:sldMk cId="364214519" sldId="2147471431"/>
        </pc:sldMkLst>
      </pc:sldChg>
      <pc:sldChg chg="del">
        <pc:chgData name="Laurent Le Faucheur" userId="5aa590e2-496b-461c-bd3b-d3700c439448" providerId="ADAL" clId="{6DFB0F34-5DFF-4C61-839E-F10042BA5A5C}" dt="2024-02-29T19:00:31.947" v="10587" actId="47"/>
        <pc:sldMkLst>
          <pc:docMk/>
          <pc:sldMk cId="4085508506" sldId="2147471433"/>
        </pc:sldMkLst>
      </pc:sldChg>
      <pc:sldChg chg="del">
        <pc:chgData name="Laurent Le Faucheur" userId="5aa590e2-496b-461c-bd3b-d3700c439448" providerId="ADAL" clId="{6DFB0F34-5DFF-4C61-839E-F10042BA5A5C}" dt="2024-02-29T19:00:32.691" v="10588" actId="47"/>
        <pc:sldMkLst>
          <pc:docMk/>
          <pc:sldMk cId="3794173755" sldId="2147471434"/>
        </pc:sldMkLst>
      </pc:sldChg>
      <pc:sldChg chg="delSp modSp mod">
        <pc:chgData name="Laurent Le Faucheur" userId="5aa590e2-496b-461c-bd3b-d3700c439448" providerId="ADAL" clId="{6DFB0F34-5DFF-4C61-839E-F10042BA5A5C}" dt="2024-03-06T17:40:58.456" v="18839" actId="20577"/>
        <pc:sldMkLst>
          <pc:docMk/>
          <pc:sldMk cId="1263873665" sldId="2147471435"/>
        </pc:sldMkLst>
      </pc:sldChg>
      <pc:sldChg chg="del">
        <pc:chgData name="Laurent Le Faucheur" userId="5aa590e2-496b-461c-bd3b-d3700c439448" providerId="ADAL" clId="{6DFB0F34-5DFF-4C61-839E-F10042BA5A5C}" dt="2024-02-29T18:46:07.696" v="10453" actId="47"/>
        <pc:sldMkLst>
          <pc:docMk/>
          <pc:sldMk cId="3915280379" sldId="2147471438"/>
        </pc:sldMkLst>
      </pc:sldChg>
      <pc:sldChg chg="del">
        <pc:chgData name="Laurent Le Faucheur" userId="5aa590e2-496b-461c-bd3b-d3700c439448" providerId="ADAL" clId="{6DFB0F34-5DFF-4C61-839E-F10042BA5A5C}" dt="2024-02-29T18:46:07.696" v="10453" actId="47"/>
        <pc:sldMkLst>
          <pc:docMk/>
          <pc:sldMk cId="3448738544" sldId="2147471441"/>
        </pc:sldMkLst>
      </pc:sldChg>
      <pc:sldChg chg="del">
        <pc:chgData name="Laurent Le Faucheur" userId="5aa590e2-496b-461c-bd3b-d3700c439448" providerId="ADAL" clId="{6DFB0F34-5DFF-4C61-839E-F10042BA5A5C}" dt="2024-02-29T18:46:07.696" v="10453" actId="47"/>
        <pc:sldMkLst>
          <pc:docMk/>
          <pc:sldMk cId="3743989721" sldId="2147471442"/>
        </pc:sldMkLst>
      </pc:sldChg>
      <pc:sldChg chg="del">
        <pc:chgData name="Laurent Le Faucheur" userId="5aa590e2-496b-461c-bd3b-d3700c439448" providerId="ADAL" clId="{6DFB0F34-5DFF-4C61-839E-F10042BA5A5C}" dt="2024-02-29T19:00:22.634" v="10582" actId="47"/>
        <pc:sldMkLst>
          <pc:docMk/>
          <pc:sldMk cId="1980714045" sldId="2147471443"/>
        </pc:sldMkLst>
      </pc:sldChg>
      <pc:sldChg chg="del">
        <pc:chgData name="Laurent Le Faucheur" userId="5aa590e2-496b-461c-bd3b-d3700c439448" providerId="ADAL" clId="{6DFB0F34-5DFF-4C61-839E-F10042BA5A5C}" dt="2024-02-29T18:46:04.127" v="10452" actId="47"/>
        <pc:sldMkLst>
          <pc:docMk/>
          <pc:sldMk cId="916778544" sldId="2147471444"/>
        </pc:sldMkLst>
      </pc:sldChg>
      <pc:sldChg chg="del">
        <pc:chgData name="Laurent Le Faucheur" userId="5aa590e2-496b-461c-bd3b-d3700c439448" providerId="ADAL" clId="{6DFB0F34-5DFF-4C61-839E-F10042BA5A5C}" dt="2024-02-29T18:46:04.127" v="10452" actId="47"/>
        <pc:sldMkLst>
          <pc:docMk/>
          <pc:sldMk cId="130858230" sldId="2147471445"/>
        </pc:sldMkLst>
      </pc:sldChg>
      <pc:sldChg chg="del">
        <pc:chgData name="Laurent Le Faucheur" userId="5aa590e2-496b-461c-bd3b-d3700c439448" providerId="ADAL" clId="{6DFB0F34-5DFF-4C61-839E-F10042BA5A5C}" dt="2024-02-29T18:46:04.127" v="10452" actId="47"/>
        <pc:sldMkLst>
          <pc:docMk/>
          <pc:sldMk cId="2532082520" sldId="2147471446"/>
        </pc:sldMkLst>
      </pc:sldChg>
      <pc:sldChg chg="del">
        <pc:chgData name="Laurent Le Faucheur" userId="5aa590e2-496b-461c-bd3b-d3700c439448" providerId="ADAL" clId="{6DFB0F34-5DFF-4C61-839E-F10042BA5A5C}" dt="2024-02-29T19:00:24.571" v="10583" actId="47"/>
        <pc:sldMkLst>
          <pc:docMk/>
          <pc:sldMk cId="3145304691" sldId="2147471447"/>
        </pc:sldMkLst>
      </pc:sldChg>
      <pc:sldChg chg="del">
        <pc:chgData name="Laurent Le Faucheur" userId="5aa590e2-496b-461c-bd3b-d3700c439448" providerId="ADAL" clId="{6DFB0F34-5DFF-4C61-839E-F10042BA5A5C}" dt="2024-02-29T19:00:27.786" v="10584" actId="47"/>
        <pc:sldMkLst>
          <pc:docMk/>
          <pc:sldMk cId="2404366882" sldId="2147471448"/>
        </pc:sldMkLst>
      </pc:sldChg>
      <pc:sldChg chg="del">
        <pc:chgData name="Laurent Le Faucheur" userId="5aa590e2-496b-461c-bd3b-d3700c439448" providerId="ADAL" clId="{6DFB0F34-5DFF-4C61-839E-F10042BA5A5C}" dt="2024-02-29T19:00:45.055" v="10590" actId="47"/>
        <pc:sldMkLst>
          <pc:docMk/>
          <pc:sldMk cId="1498957107" sldId="2147471453"/>
        </pc:sldMkLst>
      </pc:sldChg>
      <pc:sldChg chg="add del">
        <pc:chgData name="Laurent Le Faucheur" userId="5aa590e2-496b-461c-bd3b-d3700c439448" providerId="ADAL" clId="{6DFB0F34-5DFF-4C61-839E-F10042BA5A5C}" dt="2024-02-29T18:38:02.678" v="10391" actId="47"/>
        <pc:sldMkLst>
          <pc:docMk/>
          <pc:sldMk cId="4127615817" sldId="2147471456"/>
        </pc:sldMkLst>
      </pc:sldChg>
      <pc:sldChg chg="addSp modSp new mod ord">
        <pc:chgData name="Laurent Le Faucheur" userId="5aa590e2-496b-461c-bd3b-d3700c439448" providerId="ADAL" clId="{6DFB0F34-5DFF-4C61-839E-F10042BA5A5C}" dt="2024-03-07T07:34:05.333" v="19337" actId="20577"/>
        <pc:sldMkLst>
          <pc:docMk/>
          <pc:sldMk cId="2496026904" sldId="2147471457"/>
        </pc:sldMkLst>
      </pc:sldChg>
      <pc:sldChg chg="addSp delSp modSp new del mod">
        <pc:chgData name="Laurent Le Faucheur" userId="5aa590e2-496b-461c-bd3b-d3700c439448" providerId="ADAL" clId="{6DFB0F34-5DFF-4C61-839E-F10042BA5A5C}" dt="2024-02-29T18:37:58.664" v="10390" actId="47"/>
        <pc:sldMkLst>
          <pc:docMk/>
          <pc:sldMk cId="2832605335" sldId="2147471458"/>
        </pc:sldMkLst>
      </pc:sldChg>
      <pc:sldChg chg="addSp delSp modSp add mod ord">
        <pc:chgData name="Laurent Le Faucheur" userId="5aa590e2-496b-461c-bd3b-d3700c439448" providerId="ADAL" clId="{6DFB0F34-5DFF-4C61-839E-F10042BA5A5C}" dt="2024-03-07T07:48:33.125" v="19776" actId="6549"/>
        <pc:sldMkLst>
          <pc:docMk/>
          <pc:sldMk cId="139003264" sldId="2147471459"/>
        </pc:sldMkLst>
      </pc:sldChg>
      <pc:sldChg chg="addSp delSp modSp new mod ord">
        <pc:chgData name="Laurent Le Faucheur" userId="5aa590e2-496b-461c-bd3b-d3700c439448" providerId="ADAL" clId="{6DFB0F34-5DFF-4C61-839E-F10042BA5A5C}" dt="2024-03-05T16:39:11.849" v="17086"/>
        <pc:sldMkLst>
          <pc:docMk/>
          <pc:sldMk cId="603304599" sldId="2147471460"/>
        </pc:sldMkLst>
      </pc:sldChg>
      <pc:sldChg chg="addSp delSp modSp new mod ord">
        <pc:chgData name="Laurent Le Faucheur" userId="5aa590e2-496b-461c-bd3b-d3700c439448" providerId="ADAL" clId="{6DFB0F34-5DFF-4C61-839E-F10042BA5A5C}" dt="2024-03-05T14:14:07.041" v="15357" actId="14100"/>
        <pc:sldMkLst>
          <pc:docMk/>
          <pc:sldMk cId="2299848601" sldId="2147471461"/>
        </pc:sldMkLst>
      </pc:sldChg>
      <pc:sldChg chg="addSp delSp modSp new del mod ord">
        <pc:chgData name="Laurent Le Faucheur" userId="5aa590e2-496b-461c-bd3b-d3700c439448" providerId="ADAL" clId="{6DFB0F34-5DFF-4C61-839E-F10042BA5A5C}" dt="2024-02-29T18:37:55.786" v="10389" actId="47"/>
        <pc:sldMkLst>
          <pc:docMk/>
          <pc:sldMk cId="3600451962" sldId="2147471462"/>
        </pc:sldMkLst>
      </pc:sldChg>
      <pc:sldChg chg="addSp delSp modSp add mod chgLayout">
        <pc:chgData name="Laurent Le Faucheur" userId="5aa590e2-496b-461c-bd3b-d3700c439448" providerId="ADAL" clId="{6DFB0F34-5DFF-4C61-839E-F10042BA5A5C}" dt="2024-03-07T07:36:23.708" v="19357" actId="20577"/>
        <pc:sldMkLst>
          <pc:docMk/>
          <pc:sldMk cId="1503723072" sldId="2147471463"/>
        </pc:sldMkLst>
      </pc:sldChg>
      <pc:sldChg chg="add del ord">
        <pc:chgData name="Laurent Le Faucheur" userId="5aa590e2-496b-461c-bd3b-d3700c439448" providerId="ADAL" clId="{6DFB0F34-5DFF-4C61-839E-F10042BA5A5C}" dt="2024-03-05T13:49:21.294" v="15215" actId="2696"/>
        <pc:sldMkLst>
          <pc:docMk/>
          <pc:sldMk cId="1017554293" sldId="2147471464"/>
        </pc:sldMkLst>
      </pc:sldChg>
      <pc:sldChg chg="addSp delSp modSp add mod ord">
        <pc:chgData name="Laurent Le Faucheur" userId="5aa590e2-496b-461c-bd3b-d3700c439448" providerId="ADAL" clId="{6DFB0F34-5DFF-4C61-839E-F10042BA5A5C}" dt="2024-03-05T14:10:29.710" v="15310" actId="14100"/>
        <pc:sldMkLst>
          <pc:docMk/>
          <pc:sldMk cId="2581983375" sldId="2147471465"/>
        </pc:sldMkLst>
      </pc:sldChg>
      <pc:sldChg chg="addSp delSp modSp new del mod">
        <pc:chgData name="Laurent Le Faucheur" userId="5aa590e2-496b-461c-bd3b-d3700c439448" providerId="ADAL" clId="{6DFB0F34-5DFF-4C61-839E-F10042BA5A5C}" dt="2024-02-29T16:32:16.181" v="8966" actId="47"/>
        <pc:sldMkLst>
          <pc:docMk/>
          <pc:sldMk cId="3862950629" sldId="2147471466"/>
        </pc:sldMkLst>
      </pc:sldChg>
      <pc:sldChg chg="addSp delSp modSp add mod ord">
        <pc:chgData name="Laurent Le Faucheur" userId="5aa590e2-496b-461c-bd3b-d3700c439448" providerId="ADAL" clId="{6DFB0F34-5DFF-4C61-839E-F10042BA5A5C}" dt="2024-03-12T14:44:45.085" v="19907" actId="20577"/>
        <pc:sldMkLst>
          <pc:docMk/>
          <pc:sldMk cId="3688591250" sldId="2147471467"/>
        </pc:sldMkLst>
      </pc:sldChg>
      <pc:sldChg chg="modSp add del mod">
        <pc:chgData name="Laurent Le Faucheur" userId="5aa590e2-496b-461c-bd3b-d3700c439448" providerId="ADAL" clId="{6DFB0F34-5DFF-4C61-839E-F10042BA5A5C}" dt="2024-02-29T18:37:39.102" v="10388" actId="47"/>
        <pc:sldMkLst>
          <pc:docMk/>
          <pc:sldMk cId="1935909206" sldId="2147471468"/>
        </pc:sldMkLst>
      </pc:sldChg>
      <pc:sldChg chg="addSp delSp modSp add mod ord">
        <pc:chgData name="Laurent Le Faucheur" userId="5aa590e2-496b-461c-bd3b-d3700c439448" providerId="ADAL" clId="{6DFB0F34-5DFF-4C61-839E-F10042BA5A5C}" dt="2024-03-06T10:47:49.128" v="18617" actId="20577"/>
        <pc:sldMkLst>
          <pc:docMk/>
          <pc:sldMk cId="1016064084" sldId="2147471469"/>
        </pc:sldMkLst>
      </pc:sldChg>
      <pc:sldChg chg="addSp delSp modSp add mod ord">
        <pc:chgData name="Laurent Le Faucheur" userId="5aa590e2-496b-461c-bd3b-d3700c439448" providerId="ADAL" clId="{6DFB0F34-5DFF-4C61-839E-F10042BA5A5C}" dt="2024-03-12T14:45:50.635" v="19909" actId="20577"/>
        <pc:sldMkLst>
          <pc:docMk/>
          <pc:sldMk cId="2448762854" sldId="2147471470"/>
        </pc:sldMkLst>
      </pc:sldChg>
      <pc:sldChg chg="addSp delSp modSp add mod">
        <pc:chgData name="Laurent Le Faucheur" userId="5aa590e2-496b-461c-bd3b-d3700c439448" providerId="ADAL" clId="{6DFB0F34-5DFF-4C61-839E-F10042BA5A5C}" dt="2024-03-07T07:53:44.778" v="19805" actId="6549"/>
        <pc:sldMkLst>
          <pc:docMk/>
          <pc:sldMk cId="2372165052" sldId="2147471471"/>
        </pc:sldMkLst>
      </pc:sldChg>
      <pc:sldChg chg="modSp add del mod ord">
        <pc:chgData name="Laurent Le Faucheur" userId="5aa590e2-496b-461c-bd3b-d3700c439448" providerId="ADAL" clId="{6DFB0F34-5DFF-4C61-839E-F10042BA5A5C}" dt="2024-02-29T19:02:51.417" v="10619" actId="47"/>
        <pc:sldMkLst>
          <pc:docMk/>
          <pc:sldMk cId="2224325951" sldId="2147471472"/>
        </pc:sldMkLst>
      </pc:sldChg>
      <pc:sldChg chg="addSp delSp modSp add mod">
        <pc:chgData name="Laurent Le Faucheur" userId="5aa590e2-496b-461c-bd3b-d3700c439448" providerId="ADAL" clId="{6DFB0F34-5DFF-4C61-839E-F10042BA5A5C}" dt="2024-03-05T17:21:53.798" v="17285" actId="1076"/>
        <pc:sldMkLst>
          <pc:docMk/>
          <pc:sldMk cId="1664949148" sldId="2147471473"/>
        </pc:sldMkLst>
      </pc:sldChg>
      <pc:sldChg chg="addSp delSp modSp new mod modClrScheme chgLayout">
        <pc:chgData name="Laurent Le Faucheur" userId="5aa590e2-496b-461c-bd3b-d3700c439448" providerId="ADAL" clId="{6DFB0F34-5DFF-4C61-839E-F10042BA5A5C}" dt="2024-03-07T07:58:18.197" v="19905" actId="1076"/>
        <pc:sldMkLst>
          <pc:docMk/>
          <pc:sldMk cId="1117611498" sldId="2147471474"/>
        </pc:sldMkLst>
      </pc:sldChg>
      <pc:sldChg chg="modSp add mod ord">
        <pc:chgData name="Laurent Le Faucheur" userId="5aa590e2-496b-461c-bd3b-d3700c439448" providerId="ADAL" clId="{6DFB0F34-5DFF-4C61-839E-F10042BA5A5C}" dt="2024-03-07T07:51:13.158" v="19804" actId="20577"/>
        <pc:sldMkLst>
          <pc:docMk/>
          <pc:sldMk cId="713616732" sldId="2147471475"/>
        </pc:sldMkLst>
      </pc:sldChg>
      <pc:sldChg chg="addSp delSp modSp new del mod">
        <pc:chgData name="Laurent Le Faucheur" userId="5aa590e2-496b-461c-bd3b-d3700c439448" providerId="ADAL" clId="{6DFB0F34-5DFF-4C61-839E-F10042BA5A5C}" dt="2024-03-01T15:02:13.216" v="12673" actId="47"/>
        <pc:sldMkLst>
          <pc:docMk/>
          <pc:sldMk cId="1872544887" sldId="2147471476"/>
        </pc:sldMkLst>
      </pc:sldChg>
      <pc:sldChg chg="new del">
        <pc:chgData name="Laurent Le Faucheur" userId="5aa590e2-496b-461c-bd3b-d3700c439448" providerId="ADAL" clId="{6DFB0F34-5DFF-4C61-839E-F10042BA5A5C}" dt="2024-03-03T10:14:22.407" v="12680" actId="680"/>
        <pc:sldMkLst>
          <pc:docMk/>
          <pc:sldMk cId="2880164220" sldId="2147471476"/>
        </pc:sldMkLst>
      </pc:sldChg>
      <pc:sldChg chg="addSp modSp add mod ord">
        <pc:chgData name="Laurent Le Faucheur" userId="5aa590e2-496b-461c-bd3b-d3700c439448" providerId="ADAL" clId="{6DFB0F34-5DFF-4C61-839E-F10042BA5A5C}" dt="2024-03-06T16:52:21.397" v="18830" actId="14100"/>
        <pc:sldMkLst>
          <pc:docMk/>
          <pc:sldMk cId="3387064927" sldId="2147471476"/>
        </pc:sldMkLst>
      </pc:sldChg>
      <pc:sldChg chg="addSp delSp modSp add mod ord">
        <pc:chgData name="Laurent Le Faucheur" userId="5aa590e2-496b-461c-bd3b-d3700c439448" providerId="ADAL" clId="{6DFB0F34-5DFF-4C61-839E-F10042BA5A5C}" dt="2024-03-07T07:45:05.588" v="19716" actId="20577"/>
        <pc:sldMkLst>
          <pc:docMk/>
          <pc:sldMk cId="2005618176" sldId="2147471477"/>
        </pc:sldMkLst>
      </pc:sldChg>
      <pc:sldChg chg="addSp delSp modSp new mod">
        <pc:chgData name="Laurent Le Faucheur" userId="5aa590e2-496b-461c-bd3b-d3700c439448" providerId="ADAL" clId="{6DFB0F34-5DFF-4C61-839E-F10042BA5A5C}" dt="2024-03-07T07:43:37.940" v="19643" actId="692"/>
        <pc:sldMkLst>
          <pc:docMk/>
          <pc:sldMk cId="1817580743" sldId="2147471478"/>
        </pc:sldMkLst>
      </pc:sldChg>
      <pc:sldChg chg="modSp add mod ord">
        <pc:chgData name="Laurent Le Faucheur" userId="5aa590e2-496b-461c-bd3b-d3700c439448" providerId="ADAL" clId="{6DFB0F34-5DFF-4C61-839E-F10042BA5A5C}" dt="2024-03-07T07:54:59.075" v="19812"/>
        <pc:sldMkLst>
          <pc:docMk/>
          <pc:sldMk cId="628143065" sldId="2147471479"/>
        </pc:sldMkLst>
      </pc:sldChg>
      <pc:sldChg chg="addSp delSp modSp new mod modClrScheme chgLayout">
        <pc:chgData name="Laurent Le Faucheur" userId="5aa590e2-496b-461c-bd3b-d3700c439448" providerId="ADAL" clId="{6DFB0F34-5DFF-4C61-839E-F10042BA5A5C}" dt="2024-03-06T17:59:17.786" v="18879" actId="20577"/>
        <pc:sldMkLst>
          <pc:docMk/>
          <pc:sldMk cId="2115778803" sldId="2147471480"/>
        </pc:sldMkLst>
      </pc:sldChg>
      <pc:sldChg chg="add del">
        <pc:chgData name="Laurent Le Faucheur" userId="5aa590e2-496b-461c-bd3b-d3700c439448" providerId="ADAL" clId="{6DFB0F34-5DFF-4C61-839E-F10042BA5A5C}" dt="2024-03-06T20:40:19.245" v="19194" actId="2890"/>
        <pc:sldMkLst>
          <pc:docMk/>
          <pc:sldMk cId="1573713274" sldId="2147471481"/>
        </pc:sldMkLst>
      </pc:sldChg>
      <pc:sldMasterChg chg="delSldLayout">
        <pc:chgData name="Laurent Le Faucheur" userId="5aa590e2-496b-461c-bd3b-d3700c439448" providerId="ADAL" clId="{6DFB0F34-5DFF-4C61-839E-F10042BA5A5C}" dt="2024-02-29T18:59:30.415" v="10573" actId="47"/>
        <pc:sldMasterMkLst>
          <pc:docMk/>
          <pc:sldMasterMk cId="1077791022" sldId="2147485431"/>
        </pc:sldMasterMkLst>
        <pc:sldLayoutChg chg="del">
          <pc:chgData name="Laurent Le Faucheur" userId="5aa590e2-496b-461c-bd3b-d3700c439448" providerId="ADAL" clId="{6DFB0F34-5DFF-4C61-839E-F10042BA5A5C}" dt="2024-02-29T18:45:24.195" v="10450" actId="47"/>
          <pc:sldLayoutMkLst>
            <pc:docMk/>
            <pc:sldMasterMk cId="1077791022" sldId="2147485431"/>
            <pc:sldLayoutMk cId="1085102142" sldId="2147485569"/>
          </pc:sldLayoutMkLst>
        </pc:sldLayoutChg>
        <pc:sldLayoutChg chg="del">
          <pc:chgData name="Laurent Le Faucheur" userId="5aa590e2-496b-461c-bd3b-d3700c439448" providerId="ADAL" clId="{6DFB0F34-5DFF-4C61-839E-F10042BA5A5C}" dt="2024-02-29T18:59:30.415" v="10573" actId="47"/>
          <pc:sldLayoutMkLst>
            <pc:docMk/>
            <pc:sldMasterMk cId="1077791022" sldId="2147485431"/>
            <pc:sldLayoutMk cId="3024919304" sldId="2147485572"/>
          </pc:sldLayoutMkLst>
        </pc:sldLayoutChg>
      </pc:sldMasterChg>
    </pc:docChg>
  </pc:docChgLst>
  <pc:docChgLst>
    <pc:chgData name="Laurent Le Faucheur" userId="5aa590e2-496b-461c-bd3b-d3700c439448" providerId="ADAL" clId="{B8D183A1-4BC7-4B97-B141-163B6D644106}"/>
    <pc:docChg chg="undo custSel addSld delSld modSld sldOrd modMainMaster">
      <pc:chgData name="Laurent Le Faucheur" userId="5aa590e2-496b-461c-bd3b-d3700c439448" providerId="ADAL" clId="{B8D183A1-4BC7-4B97-B141-163B6D644106}" dt="2025-01-26T09:50:43.807" v="9499" actId="20577"/>
      <pc:docMkLst>
        <pc:docMk/>
      </pc:docMkLst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162040588" sldId="384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2525473170" sldId="416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2409141922" sldId="3433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3013958237" sldId="15048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3960374979" sldId="2086971595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4194672503" sldId="2086971633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3923738807" sldId="2086971636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4245663964" sldId="2134391858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882817612" sldId="2134391869"/>
        </pc:sldMkLst>
      </pc:sldChg>
      <pc:sldChg chg="del">
        <pc:chgData name="Laurent Le Faucheur" userId="5aa590e2-496b-461c-bd3b-d3700c439448" providerId="ADAL" clId="{B8D183A1-4BC7-4B97-B141-163B6D644106}" dt="2024-11-10T10:39:00.936" v="4971" actId="47"/>
        <pc:sldMkLst>
          <pc:docMk/>
          <pc:sldMk cId="829694463" sldId="2134391900"/>
        </pc:sldMkLst>
      </pc:sldChg>
      <pc:sldChg chg="del">
        <pc:chgData name="Laurent Le Faucheur" userId="5aa590e2-496b-461c-bd3b-d3700c439448" providerId="ADAL" clId="{B8D183A1-4BC7-4B97-B141-163B6D644106}" dt="2024-11-10T10:39:02.493" v="4972" actId="47"/>
        <pc:sldMkLst>
          <pc:docMk/>
          <pc:sldMk cId="3550748442" sldId="2134391901"/>
        </pc:sldMkLst>
      </pc:sldChg>
      <pc:sldChg chg="del">
        <pc:chgData name="Laurent Le Faucheur" userId="5aa590e2-496b-461c-bd3b-d3700c439448" providerId="ADAL" clId="{B8D183A1-4BC7-4B97-B141-163B6D644106}" dt="2024-11-10T10:39:04.736" v="4973" actId="47"/>
        <pc:sldMkLst>
          <pc:docMk/>
          <pc:sldMk cId="972234572" sldId="2134391902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3272357443" sldId="2134391932"/>
        </pc:sldMkLst>
      </pc:sldChg>
      <pc:sldChg chg="del">
        <pc:chgData name="Laurent Le Faucheur" userId="5aa590e2-496b-461c-bd3b-d3700c439448" providerId="ADAL" clId="{B8D183A1-4BC7-4B97-B141-163B6D644106}" dt="2024-11-10T10:37:50.667" v="4967" actId="47"/>
        <pc:sldMkLst>
          <pc:docMk/>
          <pc:sldMk cId="546284870" sldId="2134391943"/>
        </pc:sldMkLst>
      </pc:sldChg>
      <pc:sldChg chg="del">
        <pc:chgData name="Laurent Le Faucheur" userId="5aa590e2-496b-461c-bd3b-d3700c439448" providerId="ADAL" clId="{B8D183A1-4BC7-4B97-B141-163B6D644106}" dt="2024-11-10T10:37:52.839" v="4969" actId="47"/>
        <pc:sldMkLst>
          <pc:docMk/>
          <pc:sldMk cId="3015627955" sldId="2134391945"/>
        </pc:sldMkLst>
      </pc:sldChg>
      <pc:sldChg chg="del">
        <pc:chgData name="Laurent Le Faucheur" userId="5aa590e2-496b-461c-bd3b-d3700c439448" providerId="ADAL" clId="{B8D183A1-4BC7-4B97-B141-163B6D644106}" dt="2024-11-10T10:39:10.867" v="4974" actId="47"/>
        <pc:sldMkLst>
          <pc:docMk/>
          <pc:sldMk cId="1758405547" sldId="2134391946"/>
        </pc:sldMkLst>
      </pc:sldChg>
      <pc:sldChg chg="del">
        <pc:chgData name="Laurent Le Faucheur" userId="5aa590e2-496b-461c-bd3b-d3700c439448" providerId="ADAL" clId="{B8D183A1-4BC7-4B97-B141-163B6D644106}" dt="2024-11-10T10:39:10.867" v="4974" actId="47"/>
        <pc:sldMkLst>
          <pc:docMk/>
          <pc:sldMk cId="2657574503" sldId="2134391948"/>
        </pc:sldMkLst>
      </pc:sldChg>
      <pc:sldChg chg="del">
        <pc:chgData name="Laurent Le Faucheur" userId="5aa590e2-496b-461c-bd3b-d3700c439448" providerId="ADAL" clId="{B8D183A1-4BC7-4B97-B141-163B6D644106}" dt="2024-11-10T10:39:10.867" v="4974" actId="47"/>
        <pc:sldMkLst>
          <pc:docMk/>
          <pc:sldMk cId="1469559403" sldId="2134391949"/>
        </pc:sldMkLst>
      </pc:sldChg>
      <pc:sldChg chg="del">
        <pc:chgData name="Laurent Le Faucheur" userId="5aa590e2-496b-461c-bd3b-d3700c439448" providerId="ADAL" clId="{B8D183A1-4BC7-4B97-B141-163B6D644106}" dt="2024-11-10T10:39:10.867" v="4974" actId="47"/>
        <pc:sldMkLst>
          <pc:docMk/>
          <pc:sldMk cId="2584664385" sldId="2134391950"/>
        </pc:sldMkLst>
      </pc:sldChg>
      <pc:sldChg chg="del">
        <pc:chgData name="Laurent Le Faucheur" userId="5aa590e2-496b-461c-bd3b-d3700c439448" providerId="ADAL" clId="{B8D183A1-4BC7-4B97-B141-163B6D644106}" dt="2024-11-10T10:39:10.867" v="4974" actId="47"/>
        <pc:sldMkLst>
          <pc:docMk/>
          <pc:sldMk cId="202242026" sldId="2134391951"/>
        </pc:sldMkLst>
      </pc:sldChg>
      <pc:sldChg chg="del">
        <pc:chgData name="Laurent Le Faucheur" userId="5aa590e2-496b-461c-bd3b-d3700c439448" providerId="ADAL" clId="{B8D183A1-4BC7-4B97-B141-163B6D644106}" dt="2024-11-10T10:38:44.251" v="4970" actId="47"/>
        <pc:sldMkLst>
          <pc:docMk/>
          <pc:sldMk cId="364214519" sldId="2147471431"/>
        </pc:sldMkLst>
      </pc:sldChg>
      <pc:sldChg chg="addSp delSp modSp mod">
        <pc:chgData name="Laurent Le Faucheur" userId="5aa590e2-496b-461c-bd3b-d3700c439448" providerId="ADAL" clId="{B8D183A1-4BC7-4B97-B141-163B6D644106}" dt="2025-01-21T08:29:30.006" v="8118" actId="478"/>
        <pc:sldMkLst>
          <pc:docMk/>
          <pc:sldMk cId="1263873665" sldId="2147471435"/>
        </pc:sldMkLst>
      </pc:sldChg>
      <pc:sldChg chg="del ord">
        <pc:chgData name="Laurent Le Faucheur" userId="5aa590e2-496b-461c-bd3b-d3700c439448" providerId="ADAL" clId="{B8D183A1-4BC7-4B97-B141-163B6D644106}" dt="2024-11-10T10:37:39.469" v="4962" actId="47"/>
        <pc:sldMkLst>
          <pc:docMk/>
          <pc:sldMk cId="2496026904" sldId="2147471457"/>
        </pc:sldMkLst>
      </pc:sldChg>
      <pc:sldChg chg="addSp modSp add del mod ord">
        <pc:chgData name="Laurent Le Faucheur" userId="5aa590e2-496b-461c-bd3b-d3700c439448" providerId="ADAL" clId="{B8D183A1-4BC7-4B97-B141-163B6D644106}" dt="2025-01-26T09:42:37.135" v="9276" actId="20577"/>
        <pc:sldMkLst>
          <pc:docMk/>
          <pc:sldMk cId="139003264" sldId="2147471459"/>
        </pc:sldMkLst>
        <pc:spChg chg="mod">
          <ac:chgData name="Laurent Le Faucheur" userId="5aa590e2-496b-461c-bd3b-d3700c439448" providerId="ADAL" clId="{B8D183A1-4BC7-4B97-B141-163B6D644106}" dt="2025-01-21T10:32:19.204" v="8297" actId="20577"/>
          <ac:spMkLst>
            <pc:docMk/>
            <pc:sldMk cId="139003264" sldId="2147471459"/>
            <ac:spMk id="2" creationId="{B4D656FD-9E7A-5850-F1F1-940C8070493F}"/>
          </ac:spMkLst>
        </pc:spChg>
        <pc:spChg chg="mod">
          <ac:chgData name="Laurent Le Faucheur" userId="5aa590e2-496b-461c-bd3b-d3700c439448" providerId="ADAL" clId="{B8D183A1-4BC7-4B97-B141-163B6D644106}" dt="2025-01-21T10:31:54.255" v="8291" actId="6549"/>
          <ac:spMkLst>
            <pc:docMk/>
            <pc:sldMk cId="139003264" sldId="2147471459"/>
            <ac:spMk id="3" creationId="{EF577644-28EE-8225-B0DD-30F90B2D0109}"/>
          </ac:spMkLst>
        </pc:spChg>
        <pc:spChg chg="mod">
          <ac:chgData name="Laurent Le Faucheur" userId="5aa590e2-496b-461c-bd3b-d3700c439448" providerId="ADAL" clId="{B8D183A1-4BC7-4B97-B141-163B6D644106}" dt="2025-01-21T10:31:10.260" v="8282" actId="1076"/>
          <ac:spMkLst>
            <pc:docMk/>
            <pc:sldMk cId="139003264" sldId="2147471459"/>
            <ac:spMk id="4" creationId="{D7E5A3B8-CB9A-3A10-F2D9-3494AEA3882E}"/>
          </ac:spMkLst>
        </pc:spChg>
        <pc:spChg chg="mod">
          <ac:chgData name="Laurent Le Faucheur" userId="5aa590e2-496b-461c-bd3b-d3700c439448" providerId="ADAL" clId="{B8D183A1-4BC7-4B97-B141-163B6D644106}" dt="2025-01-26T09:42:37.135" v="9276" actId="20577"/>
          <ac:spMkLst>
            <pc:docMk/>
            <pc:sldMk cId="139003264" sldId="2147471459"/>
            <ac:spMk id="19" creationId="{6480B66D-9534-97CC-7D5D-319CD358FF18}"/>
          </ac:spMkLst>
        </pc:spChg>
        <pc:spChg chg="mod">
          <ac:chgData name="Laurent Le Faucheur" userId="5aa590e2-496b-461c-bd3b-d3700c439448" providerId="ADAL" clId="{B8D183A1-4BC7-4B97-B141-163B6D644106}" dt="2025-01-21T10:31:26.318" v="8289" actId="20577"/>
          <ac:spMkLst>
            <pc:docMk/>
            <pc:sldMk cId="139003264" sldId="2147471459"/>
            <ac:spMk id="20" creationId="{1D54C71B-22A4-3DC6-8C70-7AB9FCAC0C4D}"/>
          </ac:spMkLst>
        </pc:spChg>
        <pc:spChg chg="mod">
          <ac:chgData name="Laurent Le Faucheur" userId="5aa590e2-496b-461c-bd3b-d3700c439448" providerId="ADAL" clId="{B8D183A1-4BC7-4B97-B141-163B6D644106}" dt="2025-01-21T10:30:54.675" v="8279" actId="164"/>
          <ac:spMkLst>
            <pc:docMk/>
            <pc:sldMk cId="139003264" sldId="2147471459"/>
            <ac:spMk id="21" creationId="{F27DF97A-B0F5-D604-7268-FED4250062A5}"/>
          </ac:spMkLst>
        </pc:spChg>
        <pc:grpChg chg="add mod">
          <ac:chgData name="Laurent Le Faucheur" userId="5aa590e2-496b-461c-bd3b-d3700c439448" providerId="ADAL" clId="{B8D183A1-4BC7-4B97-B141-163B6D644106}" dt="2025-01-21T10:31:00.660" v="8280" actId="1076"/>
          <ac:grpSpMkLst>
            <pc:docMk/>
            <pc:sldMk cId="139003264" sldId="2147471459"/>
            <ac:grpSpMk id="5" creationId="{F4569BA4-F419-D91C-9855-67619B8EE379}"/>
          </ac:grpSpMkLst>
        </pc:grpChg>
      </pc:sldChg>
      <pc:sldChg chg="del">
        <pc:chgData name="Laurent Le Faucheur" userId="5aa590e2-496b-461c-bd3b-d3700c439448" providerId="ADAL" clId="{B8D183A1-4BC7-4B97-B141-163B6D644106}" dt="2024-11-10T10:37:49.416" v="4966" actId="47"/>
        <pc:sldMkLst>
          <pc:docMk/>
          <pc:sldMk cId="603304599" sldId="2147471460"/>
        </pc:sldMkLst>
      </pc:sldChg>
      <pc:sldChg chg="del">
        <pc:chgData name="Laurent Le Faucheur" userId="5aa590e2-496b-461c-bd3b-d3700c439448" providerId="ADAL" clId="{B8D183A1-4BC7-4B97-B141-163B6D644106}" dt="2024-11-10T10:37:48.923" v="4965" actId="47"/>
        <pc:sldMkLst>
          <pc:docMk/>
          <pc:sldMk cId="2299848601" sldId="2147471461"/>
        </pc:sldMkLst>
      </pc:sldChg>
      <pc:sldChg chg="modSp mod ord">
        <pc:chgData name="Laurent Le Faucheur" userId="5aa590e2-496b-461c-bd3b-d3700c439448" providerId="ADAL" clId="{B8D183A1-4BC7-4B97-B141-163B6D644106}" dt="2025-01-21T10:48:07.945" v="9090" actId="20577"/>
        <pc:sldMkLst>
          <pc:docMk/>
          <pc:sldMk cId="1503723072" sldId="2147471463"/>
        </pc:sldMkLst>
        <pc:spChg chg="mod">
          <ac:chgData name="Laurent Le Faucheur" userId="5aa590e2-496b-461c-bd3b-d3700c439448" providerId="ADAL" clId="{B8D183A1-4BC7-4B97-B141-163B6D644106}" dt="2024-11-09T17:18:51.825" v="4651" actId="20577"/>
          <ac:spMkLst>
            <pc:docMk/>
            <pc:sldMk cId="1503723072" sldId="2147471463"/>
            <ac:spMk id="8" creationId="{1A22B4D1-3927-B1EA-7E4B-A617E0193DFA}"/>
          </ac:spMkLst>
        </pc:spChg>
        <pc:spChg chg="mod">
          <ac:chgData name="Laurent Le Faucheur" userId="5aa590e2-496b-461c-bd3b-d3700c439448" providerId="ADAL" clId="{B8D183A1-4BC7-4B97-B141-163B6D644106}" dt="2024-11-09T16:52:27.320" v="3826" actId="404"/>
          <ac:spMkLst>
            <pc:docMk/>
            <pc:sldMk cId="1503723072" sldId="2147471463"/>
            <ac:spMk id="10" creationId="{FB7B5C37-F581-690F-73F3-CD2F6AA21CE6}"/>
          </ac:spMkLst>
        </pc:spChg>
        <pc:spChg chg="mod">
          <ac:chgData name="Laurent Le Faucheur" userId="5aa590e2-496b-461c-bd3b-d3700c439448" providerId="ADAL" clId="{B8D183A1-4BC7-4B97-B141-163B6D644106}" dt="2024-11-09T16:51:49.370" v="3800" actId="14100"/>
          <ac:spMkLst>
            <pc:docMk/>
            <pc:sldMk cId="1503723072" sldId="2147471463"/>
            <ac:spMk id="12" creationId="{F01EFD1F-50AE-9A70-40F4-60BEC844181E}"/>
          </ac:spMkLst>
        </pc:spChg>
        <pc:spChg chg="mod">
          <ac:chgData name="Laurent Le Faucheur" userId="5aa590e2-496b-461c-bd3b-d3700c439448" providerId="ADAL" clId="{B8D183A1-4BC7-4B97-B141-163B6D644106}" dt="2024-11-09T16:51:52.745" v="3801" actId="14100"/>
          <ac:spMkLst>
            <pc:docMk/>
            <pc:sldMk cId="1503723072" sldId="2147471463"/>
            <ac:spMk id="15" creationId="{3621B522-A6FA-D398-000A-37A9FAD82AC1}"/>
          </ac:spMkLst>
        </pc:spChg>
        <pc:spChg chg="mod">
          <ac:chgData name="Laurent Le Faucheur" userId="5aa590e2-496b-461c-bd3b-d3700c439448" providerId="ADAL" clId="{B8D183A1-4BC7-4B97-B141-163B6D644106}" dt="2024-11-09T16:55:42.289" v="3971" actId="20577"/>
          <ac:spMkLst>
            <pc:docMk/>
            <pc:sldMk cId="1503723072" sldId="2147471463"/>
            <ac:spMk id="16" creationId="{97AE2AA4-DABB-3724-8858-81D65A3FD8E4}"/>
          </ac:spMkLst>
        </pc:spChg>
        <pc:spChg chg="mod">
          <ac:chgData name="Laurent Le Faucheur" userId="5aa590e2-496b-461c-bd3b-d3700c439448" providerId="ADAL" clId="{B8D183A1-4BC7-4B97-B141-163B6D644106}" dt="2025-01-21T10:47:41.317" v="9060" actId="313"/>
          <ac:spMkLst>
            <pc:docMk/>
            <pc:sldMk cId="1503723072" sldId="2147471463"/>
            <ac:spMk id="20" creationId="{6C6919EF-5D34-BC69-28C7-B1B1B8D07C3A}"/>
          </ac:spMkLst>
        </pc:spChg>
        <pc:spChg chg="mod">
          <ac:chgData name="Laurent Le Faucheur" userId="5aa590e2-496b-461c-bd3b-d3700c439448" providerId="ADAL" clId="{B8D183A1-4BC7-4B97-B141-163B6D644106}" dt="2025-01-21T10:48:07.945" v="9090" actId="20577"/>
          <ac:spMkLst>
            <pc:docMk/>
            <pc:sldMk cId="1503723072" sldId="2147471463"/>
            <ac:spMk id="21" creationId="{4E3096A8-1B92-CEC5-2BEC-DB73F6261361}"/>
          </ac:spMkLst>
        </pc:spChg>
      </pc:sldChg>
      <pc:sldChg chg="del">
        <pc:chgData name="Laurent Le Faucheur" userId="5aa590e2-496b-461c-bd3b-d3700c439448" providerId="ADAL" clId="{B8D183A1-4BC7-4B97-B141-163B6D644106}" dt="2024-11-10T10:37:47.852" v="4964" actId="47"/>
        <pc:sldMkLst>
          <pc:docMk/>
          <pc:sldMk cId="2581983375" sldId="2147471465"/>
        </pc:sldMkLst>
      </pc:sldChg>
      <pc:sldChg chg="modSp">
        <pc:chgData name="Laurent Le Faucheur" userId="5aa590e2-496b-461c-bd3b-d3700c439448" providerId="ADAL" clId="{B8D183A1-4BC7-4B97-B141-163B6D644106}" dt="2024-11-09T17:22:29.732" v="4720"/>
        <pc:sldMkLst>
          <pc:docMk/>
          <pc:sldMk cId="3688591250" sldId="2147471467"/>
        </pc:sldMkLst>
        <pc:spChg chg="mod">
          <ac:chgData name="Laurent Le Faucheur" userId="5aa590e2-496b-461c-bd3b-d3700c439448" providerId="ADAL" clId="{B8D183A1-4BC7-4B97-B141-163B6D644106}" dt="2024-11-09T17:22:29.732" v="4720"/>
          <ac:spMkLst>
            <pc:docMk/>
            <pc:sldMk cId="3688591250" sldId="2147471467"/>
            <ac:spMk id="3" creationId="{EF3452C6-A04E-AFCC-E74D-1B00B2563708}"/>
          </ac:spMkLst>
        </pc:spChg>
      </pc:sldChg>
      <pc:sldChg chg="del">
        <pc:chgData name="Laurent Le Faucheur" userId="5aa590e2-496b-461c-bd3b-d3700c439448" providerId="ADAL" clId="{B8D183A1-4BC7-4B97-B141-163B6D644106}" dt="2024-11-10T10:37:44.824" v="4963" actId="47"/>
        <pc:sldMkLst>
          <pc:docMk/>
          <pc:sldMk cId="1016064084" sldId="2147471469"/>
        </pc:sldMkLst>
      </pc:sldChg>
      <pc:sldChg chg="del">
        <pc:chgData name="Laurent Le Faucheur" userId="5aa590e2-496b-461c-bd3b-d3700c439448" providerId="ADAL" clId="{B8D183A1-4BC7-4B97-B141-163B6D644106}" dt="2024-11-09T17:10:42.459" v="4522" actId="2696"/>
        <pc:sldMkLst>
          <pc:docMk/>
          <pc:sldMk cId="2448762854" sldId="2147471470"/>
        </pc:sldMkLst>
      </pc:sldChg>
      <pc:sldChg chg="delSp modSp add mod">
        <pc:chgData name="Laurent Le Faucheur" userId="5aa590e2-496b-461c-bd3b-d3700c439448" providerId="ADAL" clId="{B8D183A1-4BC7-4B97-B141-163B6D644106}" dt="2024-11-12T10:51:39.799" v="5032" actId="20577"/>
        <pc:sldMkLst>
          <pc:docMk/>
          <pc:sldMk cId="3717690734" sldId="2147471470"/>
        </pc:sldMkLst>
        <pc:spChg chg="mod">
          <ac:chgData name="Laurent Le Faucheur" userId="5aa590e2-496b-461c-bd3b-d3700c439448" providerId="ADAL" clId="{B8D183A1-4BC7-4B97-B141-163B6D644106}" dt="2024-11-09T17:15:34.672" v="4638" actId="404"/>
          <ac:spMkLst>
            <pc:docMk/>
            <pc:sldMk cId="3717690734" sldId="2147471470"/>
            <ac:spMk id="8" creationId="{2CD00C30-B271-F94B-0B7D-9D329CD3291C}"/>
          </ac:spMkLst>
        </pc:spChg>
        <pc:spChg chg="mod">
          <ac:chgData name="Laurent Le Faucheur" userId="5aa590e2-496b-461c-bd3b-d3700c439448" providerId="ADAL" clId="{B8D183A1-4BC7-4B97-B141-163B6D644106}" dt="2024-11-09T17:22:29.732" v="4720"/>
          <ac:spMkLst>
            <pc:docMk/>
            <pc:sldMk cId="3717690734" sldId="2147471470"/>
            <ac:spMk id="9" creationId="{42E06861-4AA2-6ADA-7D08-AA66A31242B3}"/>
          </ac:spMkLst>
        </pc:spChg>
        <pc:spChg chg="mod">
          <ac:chgData name="Laurent Le Faucheur" userId="5aa590e2-496b-461c-bd3b-d3700c439448" providerId="ADAL" clId="{B8D183A1-4BC7-4B97-B141-163B6D644106}" dt="2024-11-09T17:15:43.502" v="4639" actId="14100"/>
          <ac:spMkLst>
            <pc:docMk/>
            <pc:sldMk cId="3717690734" sldId="2147471470"/>
            <ac:spMk id="11" creationId="{1F20414B-DDA7-A95B-8E0B-97E46BB98FFF}"/>
          </ac:spMkLst>
        </pc:spChg>
        <pc:spChg chg="mod">
          <ac:chgData name="Laurent Le Faucheur" userId="5aa590e2-496b-461c-bd3b-d3700c439448" providerId="ADAL" clId="{B8D183A1-4BC7-4B97-B141-163B6D644106}" dt="2024-11-09T17:12:36.162" v="4544" actId="14100"/>
          <ac:spMkLst>
            <pc:docMk/>
            <pc:sldMk cId="3717690734" sldId="2147471470"/>
            <ac:spMk id="13" creationId="{9942B31D-A9B1-62B9-B528-9D72F0E314AA}"/>
          </ac:spMkLst>
        </pc:spChg>
        <pc:spChg chg="mod">
          <ac:chgData name="Laurent Le Faucheur" userId="5aa590e2-496b-461c-bd3b-d3700c439448" providerId="ADAL" clId="{B8D183A1-4BC7-4B97-B141-163B6D644106}" dt="2024-11-09T17:12:31.512" v="4543" actId="20577"/>
          <ac:spMkLst>
            <pc:docMk/>
            <pc:sldMk cId="3717690734" sldId="2147471470"/>
            <ac:spMk id="16" creationId="{8A232D03-957B-5646-04B3-F3C229F9DDE6}"/>
          </ac:spMkLst>
        </pc:spChg>
        <pc:spChg chg="mod">
          <ac:chgData name="Laurent Le Faucheur" userId="5aa590e2-496b-461c-bd3b-d3700c439448" providerId="ADAL" clId="{B8D183A1-4BC7-4B97-B141-163B6D644106}" dt="2024-11-09T17:13:03.452" v="4549" actId="1076"/>
          <ac:spMkLst>
            <pc:docMk/>
            <pc:sldMk cId="3717690734" sldId="2147471470"/>
            <ac:spMk id="23" creationId="{0ECBC52C-A8CC-2B44-2717-994F1F6F138B}"/>
          </ac:spMkLst>
        </pc:spChg>
        <pc:spChg chg="mod">
          <ac:chgData name="Laurent Le Faucheur" userId="5aa590e2-496b-461c-bd3b-d3700c439448" providerId="ADAL" clId="{B8D183A1-4BC7-4B97-B141-163B6D644106}" dt="2024-11-09T17:15:49.709" v="4640" actId="1076"/>
          <ac:spMkLst>
            <pc:docMk/>
            <pc:sldMk cId="3717690734" sldId="2147471470"/>
            <ac:spMk id="26" creationId="{3CEFECAA-D69A-D153-E376-1E814801FDB6}"/>
          </ac:spMkLst>
        </pc:spChg>
        <pc:spChg chg="mod">
          <ac:chgData name="Laurent Le Faucheur" userId="5aa590e2-496b-461c-bd3b-d3700c439448" providerId="ADAL" clId="{B8D183A1-4BC7-4B97-B141-163B6D644106}" dt="2024-11-09T17:13:36.981" v="4555" actId="14100"/>
          <ac:spMkLst>
            <pc:docMk/>
            <pc:sldMk cId="3717690734" sldId="2147471470"/>
            <ac:spMk id="29" creationId="{F2BE1242-4C78-B51B-AC5F-1A3EFDD6DAAF}"/>
          </ac:spMkLst>
        </pc:spChg>
        <pc:spChg chg="mod">
          <ac:chgData name="Laurent Le Faucheur" userId="5aa590e2-496b-461c-bd3b-d3700c439448" providerId="ADAL" clId="{B8D183A1-4BC7-4B97-B141-163B6D644106}" dt="2024-11-09T17:13:25.554" v="4553" actId="1076"/>
          <ac:spMkLst>
            <pc:docMk/>
            <pc:sldMk cId="3717690734" sldId="2147471470"/>
            <ac:spMk id="30" creationId="{8BDCEFB6-61D9-7A75-04BD-C03BBDB72BC4}"/>
          </ac:spMkLst>
        </pc:spChg>
        <pc:spChg chg="mod">
          <ac:chgData name="Laurent Le Faucheur" userId="5aa590e2-496b-461c-bd3b-d3700c439448" providerId="ADAL" clId="{B8D183A1-4BC7-4B97-B141-163B6D644106}" dt="2024-11-09T17:13:12.684" v="4550" actId="1076"/>
          <ac:spMkLst>
            <pc:docMk/>
            <pc:sldMk cId="3717690734" sldId="2147471470"/>
            <ac:spMk id="31" creationId="{A0FD5EE5-BCBC-2A1D-D7C5-3A3B17EFBFAF}"/>
          </ac:spMkLst>
        </pc:spChg>
        <pc:spChg chg="mod">
          <ac:chgData name="Laurent Le Faucheur" userId="5aa590e2-496b-461c-bd3b-d3700c439448" providerId="ADAL" clId="{B8D183A1-4BC7-4B97-B141-163B6D644106}" dt="2024-11-12T10:51:39.799" v="5032" actId="20577"/>
          <ac:spMkLst>
            <pc:docMk/>
            <pc:sldMk cId="3717690734" sldId="2147471470"/>
            <ac:spMk id="96" creationId="{635CDEAD-6D54-B973-7CC2-18F2ED7E705E}"/>
          </ac:spMkLst>
        </pc:spChg>
        <pc:cxnChg chg="mod">
          <ac:chgData name="Laurent Le Faucheur" userId="5aa590e2-496b-461c-bd3b-d3700c439448" providerId="ADAL" clId="{B8D183A1-4BC7-4B97-B141-163B6D644106}" dt="2024-11-09T17:11:51.496" v="4537" actId="1076"/>
          <ac:cxnSpMkLst>
            <pc:docMk/>
            <pc:sldMk cId="3717690734" sldId="2147471470"/>
            <ac:cxnSpMk id="10" creationId="{4E919A12-53C0-4CB6-3034-77AA7569B4F4}"/>
          </ac:cxnSpMkLst>
        </pc:cxnChg>
        <pc:cxnChg chg="mod">
          <ac:chgData name="Laurent Le Faucheur" userId="5aa590e2-496b-461c-bd3b-d3700c439448" providerId="ADAL" clId="{B8D183A1-4BC7-4B97-B141-163B6D644106}" dt="2024-11-09T17:13:12.684" v="4550" actId="1076"/>
          <ac:cxnSpMkLst>
            <pc:docMk/>
            <pc:sldMk cId="3717690734" sldId="2147471470"/>
            <ac:cxnSpMk id="97" creationId="{65BFDA9A-B0BD-175C-111D-047998C4421B}"/>
          </ac:cxnSpMkLst>
        </pc:cxnChg>
      </pc:sldChg>
      <pc:sldChg chg="del">
        <pc:chgData name="Laurent Le Faucheur" userId="5aa590e2-496b-461c-bd3b-d3700c439448" providerId="ADAL" clId="{B8D183A1-4BC7-4B97-B141-163B6D644106}" dt="2024-11-09T17:10:12.506" v="4521" actId="47"/>
        <pc:sldMkLst>
          <pc:docMk/>
          <pc:sldMk cId="2372165052" sldId="2147471471"/>
        </pc:sldMkLst>
      </pc:sldChg>
      <pc:sldChg chg="del">
        <pc:chgData name="Laurent Le Faucheur" userId="5aa590e2-496b-461c-bd3b-d3700c439448" providerId="ADAL" clId="{B8D183A1-4BC7-4B97-B141-163B6D644106}" dt="2024-11-09T17:18:16.944" v="4646" actId="47"/>
        <pc:sldMkLst>
          <pc:docMk/>
          <pc:sldMk cId="1664949148" sldId="2147471473"/>
        </pc:sldMkLst>
      </pc:sldChg>
      <pc:sldChg chg="del">
        <pc:chgData name="Laurent Le Faucheur" userId="5aa590e2-496b-461c-bd3b-d3700c439448" providerId="ADAL" clId="{B8D183A1-4BC7-4B97-B141-163B6D644106}" dt="2024-11-10T10:37:36.793" v="4961" actId="47"/>
        <pc:sldMkLst>
          <pc:docMk/>
          <pc:sldMk cId="1117611498" sldId="2147471474"/>
        </pc:sldMkLst>
      </pc:sldChg>
      <pc:sldChg chg="modSp add mod">
        <pc:chgData name="Laurent Le Faucheur" userId="5aa590e2-496b-461c-bd3b-d3700c439448" providerId="ADAL" clId="{B8D183A1-4BC7-4B97-B141-163B6D644106}" dt="2024-11-09T17:22:29.732" v="4720"/>
        <pc:sldMkLst>
          <pc:docMk/>
          <pc:sldMk cId="651387443" sldId="2147471475"/>
        </pc:sldMkLst>
        <pc:spChg chg="mod">
          <ac:chgData name="Laurent Le Faucheur" userId="5aa590e2-496b-461c-bd3b-d3700c439448" providerId="ADAL" clId="{B8D183A1-4BC7-4B97-B141-163B6D644106}" dt="2024-11-09T17:22:29.732" v="4720"/>
          <ac:spMkLst>
            <pc:docMk/>
            <pc:sldMk cId="651387443" sldId="2147471475"/>
            <ac:spMk id="104" creationId="{7749119E-1765-9F21-9CB8-AEDCAE4AAC36}"/>
          </ac:spMkLst>
        </pc:spChg>
        <pc:spChg chg="mod">
          <ac:chgData name="Laurent Le Faucheur" userId="5aa590e2-496b-461c-bd3b-d3700c439448" providerId="ADAL" clId="{B8D183A1-4BC7-4B97-B141-163B6D644106}" dt="2024-11-09T17:16:40.807" v="4644" actId="20577"/>
          <ac:spMkLst>
            <pc:docMk/>
            <pc:sldMk cId="651387443" sldId="2147471475"/>
            <ac:spMk id="110" creationId="{B01744B5-D025-3E82-F3AC-056C85A94320}"/>
          </ac:spMkLst>
        </pc:spChg>
      </pc:sldChg>
      <pc:sldChg chg="del">
        <pc:chgData name="Laurent Le Faucheur" userId="5aa590e2-496b-461c-bd3b-d3700c439448" providerId="ADAL" clId="{B8D183A1-4BC7-4B97-B141-163B6D644106}" dt="2024-11-09T17:10:42.459" v="4522" actId="2696"/>
        <pc:sldMkLst>
          <pc:docMk/>
          <pc:sldMk cId="713616732" sldId="2147471475"/>
        </pc:sldMkLst>
      </pc:sldChg>
      <pc:sldChg chg="del">
        <pc:chgData name="Laurent Le Faucheur" userId="5aa590e2-496b-461c-bd3b-d3700c439448" providerId="ADAL" clId="{B8D183A1-4BC7-4B97-B141-163B6D644106}" dt="2024-11-10T10:37:51.719" v="4968" actId="47"/>
        <pc:sldMkLst>
          <pc:docMk/>
          <pc:sldMk cId="3387064927" sldId="2147471476"/>
        </pc:sldMkLst>
      </pc:sldChg>
      <pc:sldChg chg="modSp mod ord">
        <pc:chgData name="Laurent Le Faucheur" userId="5aa590e2-496b-461c-bd3b-d3700c439448" providerId="ADAL" clId="{B8D183A1-4BC7-4B97-B141-163B6D644106}" dt="2024-11-14T17:48:31.425" v="5299" actId="20577"/>
        <pc:sldMkLst>
          <pc:docMk/>
          <pc:sldMk cId="1817580743" sldId="2147471478"/>
        </pc:sldMkLst>
        <pc:spChg chg="mod">
          <ac:chgData name="Laurent Le Faucheur" userId="5aa590e2-496b-461c-bd3b-d3700c439448" providerId="ADAL" clId="{B8D183A1-4BC7-4B97-B141-163B6D644106}" dt="2024-11-10T10:35:24.328" v="4879" actId="20577"/>
          <ac:spMkLst>
            <pc:docMk/>
            <pc:sldMk cId="1817580743" sldId="2147471478"/>
            <ac:spMk id="2" creationId="{3BFDB93C-113F-97E6-8960-ECB2E9909BC5}"/>
          </ac:spMkLst>
        </pc:spChg>
        <pc:spChg chg="mod">
          <ac:chgData name="Laurent Le Faucheur" userId="5aa590e2-496b-461c-bd3b-d3700c439448" providerId="ADAL" clId="{B8D183A1-4BC7-4B97-B141-163B6D644106}" dt="2024-11-14T17:48:31.425" v="5299" actId="20577"/>
          <ac:spMkLst>
            <pc:docMk/>
            <pc:sldMk cId="1817580743" sldId="2147471478"/>
            <ac:spMk id="3" creationId="{C83AC889-A5F0-8976-6109-B1393CEACB94}"/>
          </ac:spMkLst>
        </pc:spChg>
        <pc:spChg chg="mod">
          <ac:chgData name="Laurent Le Faucheur" userId="5aa590e2-496b-461c-bd3b-d3700c439448" providerId="ADAL" clId="{B8D183A1-4BC7-4B97-B141-163B6D644106}" dt="2024-11-10T10:35:51.163" v="4889" actId="1076"/>
          <ac:spMkLst>
            <pc:docMk/>
            <pc:sldMk cId="1817580743" sldId="2147471478"/>
            <ac:spMk id="4" creationId="{651733E6-CD39-2469-4745-FA40901521F4}"/>
          </ac:spMkLst>
        </pc:spChg>
        <pc:spChg chg="mod">
          <ac:chgData name="Laurent Le Faucheur" userId="5aa590e2-496b-461c-bd3b-d3700c439448" providerId="ADAL" clId="{B8D183A1-4BC7-4B97-B141-163B6D644106}" dt="2024-11-10T10:36:12.223" v="4953" actId="692"/>
          <ac:spMkLst>
            <pc:docMk/>
            <pc:sldMk cId="1817580743" sldId="2147471478"/>
            <ac:spMk id="7" creationId="{B33D80AF-070A-57E5-2BB7-333633301B43}"/>
          </ac:spMkLst>
        </pc:spChg>
      </pc:sldChg>
      <pc:sldChg chg="del">
        <pc:chgData name="Laurent Le Faucheur" userId="5aa590e2-496b-461c-bd3b-d3700c439448" providerId="ADAL" clId="{B8D183A1-4BC7-4B97-B141-163B6D644106}" dt="2024-11-10T10:39:10.867" v="4974" actId="47"/>
        <pc:sldMkLst>
          <pc:docMk/>
          <pc:sldMk cId="628143065" sldId="2147471479"/>
        </pc:sldMkLst>
      </pc:sldChg>
      <pc:sldChg chg="modSp mod">
        <pc:chgData name="Laurent Le Faucheur" userId="5aa590e2-496b-461c-bd3b-d3700c439448" providerId="ADAL" clId="{B8D183A1-4BC7-4B97-B141-163B6D644106}" dt="2024-11-10T10:34:07.620" v="4862" actId="20577"/>
        <pc:sldMkLst>
          <pc:docMk/>
          <pc:sldMk cId="2115778803" sldId="2147471480"/>
        </pc:sldMkLst>
        <pc:spChg chg="mod">
          <ac:chgData name="Laurent Le Faucheur" userId="5aa590e2-496b-461c-bd3b-d3700c439448" providerId="ADAL" clId="{B8D183A1-4BC7-4B97-B141-163B6D644106}" dt="2024-11-10T10:34:07.620" v="4862" actId="20577"/>
          <ac:spMkLst>
            <pc:docMk/>
            <pc:sldMk cId="2115778803" sldId="2147471480"/>
            <ac:spMk id="4" creationId="{DEB531BA-D428-D6EF-E5DA-F7E6A6599BF0}"/>
          </ac:spMkLst>
        </pc:spChg>
      </pc:sldChg>
      <pc:sldChg chg="add del ord">
        <pc:chgData name="Laurent Le Faucheur" userId="5aa590e2-496b-461c-bd3b-d3700c439448" providerId="ADAL" clId="{B8D183A1-4BC7-4B97-B141-163B6D644106}" dt="2024-11-10T10:39:39.921" v="4975" actId="47"/>
        <pc:sldMkLst>
          <pc:docMk/>
          <pc:sldMk cId="1751111994" sldId="2147471491"/>
        </pc:sldMkLst>
      </pc:sldChg>
      <pc:sldChg chg="addSp delSp modSp new mod ord">
        <pc:chgData name="Laurent Le Faucheur" userId="5aa590e2-496b-461c-bd3b-d3700c439448" providerId="ADAL" clId="{B8D183A1-4BC7-4B97-B141-163B6D644106}" dt="2025-01-26T09:48:16.878" v="9396" actId="20577"/>
        <pc:sldMkLst>
          <pc:docMk/>
          <pc:sldMk cId="2102234689" sldId="2147471492"/>
        </pc:sldMkLst>
        <pc:spChg chg="mod">
          <ac:chgData name="Laurent Le Faucheur" userId="5aa590e2-496b-461c-bd3b-d3700c439448" providerId="ADAL" clId="{B8D183A1-4BC7-4B97-B141-163B6D644106}" dt="2024-11-15T09:25:35.388" v="5575" actId="20577"/>
          <ac:spMkLst>
            <pc:docMk/>
            <pc:sldMk cId="2102234689" sldId="2147471492"/>
            <ac:spMk id="2" creationId="{AEDC8708-FB63-0ABB-297A-89AEAC4EE801}"/>
          </ac:spMkLst>
        </pc:spChg>
        <pc:spChg chg="add mod">
          <ac:chgData name="Laurent Le Faucheur" userId="5aa590e2-496b-461c-bd3b-d3700c439448" providerId="ADAL" clId="{B8D183A1-4BC7-4B97-B141-163B6D644106}" dt="2025-01-26T09:48:16.878" v="9396" actId="20577"/>
          <ac:spMkLst>
            <pc:docMk/>
            <pc:sldMk cId="2102234689" sldId="2147471492"/>
            <ac:spMk id="9" creationId="{9986391D-75F2-87A5-FB1B-47454E860215}"/>
          </ac:spMkLst>
        </pc:spChg>
        <pc:spChg chg="add mod">
          <ac:chgData name="Laurent Le Faucheur" userId="5aa590e2-496b-461c-bd3b-d3700c439448" providerId="ADAL" clId="{B8D183A1-4BC7-4B97-B141-163B6D644106}" dt="2025-01-26T09:40:05.075" v="9159" actId="1036"/>
          <ac:spMkLst>
            <pc:docMk/>
            <pc:sldMk cId="2102234689" sldId="2147471492"/>
            <ac:spMk id="10" creationId="{C84DE814-5B29-D01D-1F0D-1C3182CC1EC2}"/>
          </ac:spMkLst>
        </pc:spChg>
        <pc:spChg chg="add mod">
          <ac:chgData name="Laurent Le Faucheur" userId="5aa590e2-496b-461c-bd3b-d3700c439448" providerId="ADAL" clId="{B8D183A1-4BC7-4B97-B141-163B6D644106}" dt="2025-01-26T09:40:05.075" v="9159" actId="1036"/>
          <ac:spMkLst>
            <pc:docMk/>
            <pc:sldMk cId="2102234689" sldId="2147471492"/>
            <ac:spMk id="11" creationId="{890D1D95-85CC-D7DF-3FEB-4CCEAB75E033}"/>
          </ac:spMkLst>
        </pc:spChg>
        <pc:picChg chg="add mod">
          <ac:chgData name="Laurent Le Faucheur" userId="5aa590e2-496b-461c-bd3b-d3700c439448" providerId="ADAL" clId="{B8D183A1-4BC7-4B97-B141-163B6D644106}" dt="2025-01-26T09:39:52.137" v="9140" actId="1076"/>
          <ac:picMkLst>
            <pc:docMk/>
            <pc:sldMk cId="2102234689" sldId="2147471492"/>
            <ac:picMk id="7" creationId="{2EC904F7-49DD-BE53-A3AD-919B6C9B0455}"/>
          </ac:picMkLst>
        </pc:picChg>
      </pc:sldChg>
      <pc:sldChg chg="delSp add del mod ord">
        <pc:chgData name="Laurent Le Faucheur" userId="5aa590e2-496b-461c-bd3b-d3700c439448" providerId="ADAL" clId="{B8D183A1-4BC7-4B97-B141-163B6D644106}" dt="2024-11-09T17:17:50.803" v="4645" actId="47"/>
        <pc:sldMkLst>
          <pc:docMk/>
          <pc:sldMk cId="630915134" sldId="2147471493"/>
        </pc:sldMkLst>
      </pc:sldChg>
      <pc:sldChg chg="addSp delSp modSp add del mod">
        <pc:chgData name="Laurent Le Faucheur" userId="5aa590e2-496b-461c-bd3b-d3700c439448" providerId="ADAL" clId="{B8D183A1-4BC7-4B97-B141-163B6D644106}" dt="2024-11-09T16:35:12.803" v="3370" actId="47"/>
        <pc:sldMkLst>
          <pc:docMk/>
          <pc:sldMk cId="2016191190" sldId="2147471494"/>
        </pc:sldMkLst>
      </pc:sldChg>
      <pc:sldChg chg="addSp delSp modSp add del mod ord">
        <pc:chgData name="Laurent Le Faucheur" userId="5aa590e2-496b-461c-bd3b-d3700c439448" providerId="ADAL" clId="{B8D183A1-4BC7-4B97-B141-163B6D644106}" dt="2024-11-09T16:55:52.496" v="3972" actId="47"/>
        <pc:sldMkLst>
          <pc:docMk/>
          <pc:sldMk cId="4064458924" sldId="2147471495"/>
        </pc:sldMkLst>
      </pc:sldChg>
      <pc:sldChg chg="addSp delSp modSp add del mod">
        <pc:chgData name="Laurent Le Faucheur" userId="5aa590e2-496b-461c-bd3b-d3700c439448" providerId="ADAL" clId="{B8D183A1-4BC7-4B97-B141-163B6D644106}" dt="2024-11-09T16:34:51.551" v="3369" actId="47"/>
        <pc:sldMkLst>
          <pc:docMk/>
          <pc:sldMk cId="4209528329" sldId="2147471496"/>
        </pc:sldMkLst>
      </pc:sldChg>
      <pc:sldChg chg="addSp delSp modSp add mod ord">
        <pc:chgData name="Laurent Le Faucheur" userId="5aa590e2-496b-461c-bd3b-d3700c439448" providerId="ADAL" clId="{B8D183A1-4BC7-4B97-B141-163B6D644106}" dt="2025-01-21T10:36:42.270" v="8552" actId="1036"/>
        <pc:sldMkLst>
          <pc:docMk/>
          <pc:sldMk cId="825674717" sldId="2147471497"/>
        </pc:sldMkLst>
        <pc:spChg chg="mod">
          <ac:chgData name="Laurent Le Faucheur" userId="5aa590e2-496b-461c-bd3b-d3700c439448" providerId="ADAL" clId="{B8D183A1-4BC7-4B97-B141-163B6D644106}" dt="2024-11-09T15:55:32.404" v="2244" actId="20577"/>
          <ac:spMkLst>
            <pc:docMk/>
            <pc:sldMk cId="825674717" sldId="2147471497"/>
            <ac:spMk id="2" creationId="{313E58BF-1462-81DF-B228-2462D77CB755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5" creationId="{24A85037-420A-BF76-48E8-7B131F963BAF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6" creationId="{D0C09276-0707-D4B0-7AEE-002634B112B0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8" creationId="{B830FEC5-3CE8-EA0E-2E40-12FAEF169F23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9" creationId="{7BA659B8-BDFB-D6F4-A928-B55ED45A6979}"/>
          </ac:spMkLst>
        </pc:spChg>
        <pc:spChg chg="add mod">
          <ac:chgData name="Laurent Le Faucheur" userId="5aa590e2-496b-461c-bd3b-d3700c439448" providerId="ADAL" clId="{B8D183A1-4BC7-4B97-B141-163B6D644106}" dt="2025-01-21T10:36:26.410" v="8524" actId="20577"/>
          <ac:spMkLst>
            <pc:docMk/>
            <pc:sldMk cId="825674717" sldId="2147471497"/>
            <ac:spMk id="10" creationId="{94ECFF3B-19EE-ABE8-B8F1-91049C39ABD3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12" creationId="{F43C19CE-5DD9-FA19-75CD-28E85FE17AF6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16" creationId="{B02D6A21-4DF8-48BB-5435-AA19A09574C9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17" creationId="{89BC089E-F2A3-23DD-BD2E-D4315BC7829B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20" creationId="{1AF15E6B-33D0-64A1-8CCF-DEE0D9254F90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21" creationId="{3DB4ACB6-5CE4-C0E9-1C32-B8AEE819FB79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22" creationId="{BBAAD07F-FF55-7DCA-A3FE-154CBB88EBAA}"/>
          </ac:spMkLst>
        </pc:spChg>
        <pc:spChg chg="mod">
          <ac:chgData name="Laurent Le Faucheur" userId="5aa590e2-496b-461c-bd3b-d3700c439448" providerId="ADAL" clId="{B8D183A1-4BC7-4B97-B141-163B6D644106}" dt="2025-01-21T10:36:42.270" v="8552" actId="1036"/>
          <ac:spMkLst>
            <pc:docMk/>
            <pc:sldMk cId="825674717" sldId="2147471497"/>
            <ac:spMk id="24" creationId="{2A9D3367-55C4-3C63-19EE-FBAB939BE704}"/>
          </ac:spMkLst>
        </pc:spChg>
        <pc:picChg chg="mod">
          <ac:chgData name="Laurent Le Faucheur" userId="5aa590e2-496b-461c-bd3b-d3700c439448" providerId="ADAL" clId="{B8D183A1-4BC7-4B97-B141-163B6D644106}" dt="2025-01-21T10:36:42.270" v="8552" actId="1036"/>
          <ac:picMkLst>
            <pc:docMk/>
            <pc:sldMk cId="825674717" sldId="2147471497"/>
            <ac:picMk id="3" creationId="{CFA4AB19-0C89-EB89-05BD-CE384C286FAA}"/>
          </ac:picMkLst>
        </pc:picChg>
        <pc:picChg chg="add mod">
          <ac:chgData name="Laurent Le Faucheur" userId="5aa590e2-496b-461c-bd3b-d3700c439448" providerId="ADAL" clId="{B8D183A1-4BC7-4B97-B141-163B6D644106}" dt="2025-01-21T10:36:42.270" v="8552" actId="1036"/>
          <ac:picMkLst>
            <pc:docMk/>
            <pc:sldMk cId="825674717" sldId="2147471497"/>
            <ac:picMk id="7" creationId="{6A4C1469-2B3C-6AC3-E679-E908030C6B57}"/>
          </ac:picMkLst>
        </pc:picChg>
      </pc:sldChg>
      <pc:sldChg chg="addSp delSp modSp add mod">
        <pc:chgData name="Laurent Le Faucheur" userId="5aa590e2-496b-461c-bd3b-d3700c439448" providerId="ADAL" clId="{B8D183A1-4BC7-4B97-B141-163B6D644106}" dt="2025-01-26T09:50:43.807" v="9499" actId="20577"/>
        <pc:sldMkLst>
          <pc:docMk/>
          <pc:sldMk cId="1272289260" sldId="2147471498"/>
        </pc:sldMkLst>
        <pc:spChg chg="mod">
          <ac:chgData name="Laurent Le Faucheur" userId="5aa590e2-496b-461c-bd3b-d3700c439448" providerId="ADAL" clId="{B8D183A1-4BC7-4B97-B141-163B6D644106}" dt="2024-11-09T15:57:06.690" v="2278" actId="20577"/>
          <ac:spMkLst>
            <pc:docMk/>
            <pc:sldMk cId="1272289260" sldId="2147471498"/>
            <ac:spMk id="2" creationId="{457E47FB-2A7B-0AB3-D517-BDE24BC64B20}"/>
          </ac:spMkLst>
        </pc:spChg>
        <pc:spChg chg="add mod">
          <ac:chgData name="Laurent Le Faucheur" userId="5aa590e2-496b-461c-bd3b-d3700c439448" providerId="ADAL" clId="{B8D183A1-4BC7-4B97-B141-163B6D644106}" dt="2024-11-15T13:22:55.496" v="5924" actId="207"/>
          <ac:spMkLst>
            <pc:docMk/>
            <pc:sldMk cId="1272289260" sldId="2147471498"/>
            <ac:spMk id="4" creationId="{C1A5AFA2-6DB0-E9A3-0C8A-6563C3543374}"/>
          </ac:spMkLst>
        </pc:spChg>
        <pc:spChg chg="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5" creationId="{8D586127-64C3-CB6F-5919-C8F5764A996B}"/>
          </ac:spMkLst>
        </pc:spChg>
        <pc:spChg chg="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6" creationId="{7684DD62-7FFC-56BC-3620-2B47E53FF279}"/>
          </ac:spMkLst>
        </pc:spChg>
        <pc:spChg chg="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8" creationId="{ECEA2807-0EE2-1CE6-1866-F085F449698D}"/>
          </ac:spMkLst>
        </pc:spChg>
        <pc:spChg chg="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9" creationId="{85261C8C-6EF8-BA23-425D-4C76DF75942F}"/>
          </ac:spMkLst>
        </pc:spChg>
        <pc:spChg chg="add mod">
          <ac:chgData name="Laurent Le Faucheur" userId="5aa590e2-496b-461c-bd3b-d3700c439448" providerId="ADAL" clId="{B8D183A1-4BC7-4B97-B141-163B6D644106}" dt="2024-11-18T08:55:56.361" v="6379" actId="20577"/>
          <ac:spMkLst>
            <pc:docMk/>
            <pc:sldMk cId="1272289260" sldId="2147471498"/>
            <ac:spMk id="10" creationId="{FD39C356-7DF6-3BEF-A988-F80923E65F94}"/>
          </ac:spMkLst>
        </pc:spChg>
        <pc:spChg chg="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2" creationId="{CB0A4572-6AC8-DE77-9945-D8EFFBFC55EB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3" creationId="{19BB52E9-D0BB-0569-47DA-94710090467A}"/>
          </ac:spMkLst>
        </pc:spChg>
        <pc:spChg chg="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6" creationId="{09E6F696-D3BA-02C3-A6A0-0F3496966158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09" creationId="{205DBBAB-81FA-C908-6B95-0BAF10F3F3E3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12" creationId="{B335BC6E-1D04-8911-F97A-C0CAD5CB297E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15" creationId="{53944584-A6D7-8283-EC1F-5216159DA83E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18" creationId="{1EA8FF9A-16C0-954D-AE4A-EF2DE9F5B270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21" creationId="{1EBA372A-5F17-6947-E5CD-00FCFC422537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24" creationId="{64A51FFF-50D5-6C8C-1136-BF1C492E57F6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27" creationId="{5CEDB3AA-5522-4CB6-97FD-6E08D6037940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30" creationId="{8ED97FDE-C806-5025-5FBD-43EE7D98F6BE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33" creationId="{DD59BF0D-63E3-A011-39CF-68AD7C242A74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36" creationId="{8F9D2952-B4B5-D9A0-BA0E-623D5D6C24A9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39" creationId="{967C8EC3-08E3-06F0-AABE-29BBC0467DFC}"/>
          </ac:spMkLst>
        </pc:spChg>
        <pc:spChg chg="add mod">
          <ac:chgData name="Laurent Le Faucheur" userId="5aa590e2-496b-461c-bd3b-d3700c439448" providerId="ADAL" clId="{B8D183A1-4BC7-4B97-B141-163B6D644106}" dt="2025-01-21T10:39:30.850" v="8685" actId="1035"/>
          <ac:spMkLst>
            <pc:docMk/>
            <pc:sldMk cId="1272289260" sldId="2147471498"/>
            <ac:spMk id="142" creationId="{3F246B85-CCA1-AFB3-2AAC-3C0761A5B5EE}"/>
          </ac:spMkLst>
        </pc:spChg>
        <pc:spChg chg="add mod">
          <ac:chgData name="Laurent Le Faucheur" userId="5aa590e2-496b-461c-bd3b-d3700c439448" providerId="ADAL" clId="{B8D183A1-4BC7-4B97-B141-163B6D644106}" dt="2025-01-26T09:50:43.807" v="9499" actId="20577"/>
          <ac:spMkLst>
            <pc:docMk/>
            <pc:sldMk cId="1272289260" sldId="2147471498"/>
            <ac:spMk id="149" creationId="{A79780A7-6A62-824E-EC20-F2367B15C04A}"/>
          </ac:spMkLst>
        </pc:spChg>
        <pc:grpChg chg="add mod">
          <ac:chgData name="Laurent Le Faucheur" userId="5aa590e2-496b-461c-bd3b-d3700c439448" providerId="ADAL" clId="{B8D183A1-4BC7-4B97-B141-163B6D644106}" dt="2025-01-21T10:39:30.850" v="8685" actId="1035"/>
          <ac:grpSpMkLst>
            <pc:docMk/>
            <pc:sldMk cId="1272289260" sldId="2147471498"/>
            <ac:grpSpMk id="11" creationId="{8B6E0152-4940-648C-0E8A-32673B0D3FD6}"/>
          </ac:grpSpMkLst>
        </pc:grpChg>
        <pc:picChg chg="mod">
          <ac:chgData name="Laurent Le Faucheur" userId="5aa590e2-496b-461c-bd3b-d3700c439448" providerId="ADAL" clId="{B8D183A1-4BC7-4B97-B141-163B6D644106}" dt="2025-01-21T10:39:30.850" v="8685" actId="1035"/>
          <ac:picMkLst>
            <pc:docMk/>
            <pc:sldMk cId="1272289260" sldId="2147471498"/>
            <ac:picMk id="3" creationId="{F389E66D-669F-4340-2DEB-318BCA37E97F}"/>
          </ac:picMkLst>
        </pc:picChg>
        <pc:picChg chg="add mod">
          <ac:chgData name="Laurent Le Faucheur" userId="5aa590e2-496b-461c-bd3b-d3700c439448" providerId="ADAL" clId="{B8D183A1-4BC7-4B97-B141-163B6D644106}" dt="2025-01-21T10:39:30.850" v="8685" actId="1035"/>
          <ac:picMkLst>
            <pc:docMk/>
            <pc:sldMk cId="1272289260" sldId="2147471498"/>
            <ac:picMk id="105" creationId="{54DDC013-16D1-956F-E693-3EC52A79B3E5}"/>
          </ac:picMkLst>
        </pc:pic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10" creationId="{7B529FDD-E03E-8F5A-01F4-06C71C251677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11" creationId="{79A1B6F0-E10E-B765-A546-D02970C685C0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13" creationId="{398C7E89-3704-AD2E-061E-04307CB5D8F4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14" creationId="{931D7D9C-805C-C37C-88C3-7B3D5EF6C069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16" creationId="{BE6DC74A-E7FF-4846-9FC0-481EC2DFBD87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17" creationId="{D4D46D8D-E5BE-4124-9D75-AC2FCED1A145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19" creationId="{2149D73D-740E-3B6E-9857-77A6DAF0905F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20" creationId="{CF4BFB18-D090-55E6-1DA7-B027854E1B5D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22" creationId="{A27C8609-0C4C-725C-4F9E-2E6EE19AB715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23" creationId="{F5CBF30B-9936-ADFD-1D8D-81F1C0E791EA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25" creationId="{17531AE1-1E50-2B85-DD71-DE676FFD75D7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26" creationId="{0DE182A0-682C-94FA-FA70-FC6765536448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28" creationId="{D9B210B8-BDC9-A890-7241-F21B30E3F005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29" creationId="{C0FCC513-96EC-F6B3-F626-EF53813BDB28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31" creationId="{A4BFABBF-237E-EC6F-B073-8F1896BC410F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32" creationId="{EC167DF7-EFEA-2C18-ABE2-970FF5504A41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34" creationId="{AEA32B3F-6639-6B54-29E4-45FD996388E3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35" creationId="{ED6BE0A2-83E5-92EC-093D-B07AEECAC608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37" creationId="{CB336CD4-50C5-CC5D-2231-9352F99DB119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38" creationId="{66003102-8FD2-9F40-B31F-16AE72AA2583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40" creationId="{D2BE8AE1-7E0C-E45C-EC7F-1F4965255CDE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41" creationId="{A6D55C56-9A4B-C914-2192-0B5A72FAC837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43" creationId="{1226B084-8577-4E3D-05AF-0A767C0ED472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44" creationId="{47908917-27CB-310B-9870-4AAB5A2CD570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45" creationId="{4950F1F1-761B-7E59-734A-DC0C9CB35AB1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46" creationId="{A93B2377-2675-366F-3C12-C9645789144C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47" creationId="{D99E086C-4B47-6FB0-0227-26842E8A6EDF}"/>
          </ac:cxnSpMkLst>
        </pc:cxnChg>
        <pc:cxnChg chg="add mod">
          <ac:chgData name="Laurent Le Faucheur" userId="5aa590e2-496b-461c-bd3b-d3700c439448" providerId="ADAL" clId="{B8D183A1-4BC7-4B97-B141-163B6D644106}" dt="2025-01-21T10:39:30.850" v="8685" actId="1035"/>
          <ac:cxnSpMkLst>
            <pc:docMk/>
            <pc:sldMk cId="1272289260" sldId="2147471498"/>
            <ac:cxnSpMk id="148" creationId="{3F3B782E-F806-966D-A5E7-A0BA04B784F4}"/>
          </ac:cxnSpMkLst>
        </pc:cxnChg>
      </pc:sldChg>
      <pc:sldChg chg="addSp delSp modSp add del mod">
        <pc:chgData name="Laurent Le Faucheur" userId="5aa590e2-496b-461c-bd3b-d3700c439448" providerId="ADAL" clId="{B8D183A1-4BC7-4B97-B141-163B6D644106}" dt="2024-11-09T16:34:13.522" v="3368" actId="47"/>
        <pc:sldMkLst>
          <pc:docMk/>
          <pc:sldMk cId="2594488243" sldId="2147471499"/>
        </pc:sldMkLst>
      </pc:sldChg>
      <pc:sldChg chg="addSp modSp add mod">
        <pc:chgData name="Laurent Le Faucheur" userId="5aa590e2-496b-461c-bd3b-d3700c439448" providerId="ADAL" clId="{B8D183A1-4BC7-4B97-B141-163B6D644106}" dt="2025-01-21T10:43:53.789" v="8882" actId="20577"/>
        <pc:sldMkLst>
          <pc:docMk/>
          <pc:sldMk cId="1451573650" sldId="2147471500"/>
        </pc:sldMkLst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4" creationId="{DFCB06EB-125A-2E60-54B0-4F73C40BD56B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5" creationId="{4CBD7815-23D3-2DBC-6ED1-7C95C081A5DB}"/>
          </ac:spMkLst>
        </pc:spChg>
        <pc:spChg chg="add mod">
          <ac:chgData name="Laurent Le Faucheur" userId="5aa590e2-496b-461c-bd3b-d3700c439448" providerId="ADAL" clId="{B8D183A1-4BC7-4B97-B141-163B6D644106}" dt="2025-01-21T10:43:53.789" v="8882" actId="20577"/>
          <ac:spMkLst>
            <pc:docMk/>
            <pc:sldMk cId="1451573650" sldId="2147471500"/>
            <ac:spMk id="6" creationId="{F920DE43-2E22-ABAA-4DFC-117CAE7E3D69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9" creationId="{3689AB25-E39F-11FC-1014-C0472635C3D4}"/>
          </ac:spMkLst>
        </pc:spChg>
        <pc:spChg chg="mod">
          <ac:chgData name="Laurent Le Faucheur" userId="5aa590e2-496b-461c-bd3b-d3700c439448" providerId="ADAL" clId="{B8D183A1-4BC7-4B97-B141-163B6D644106}" dt="2025-01-21T10:42:38.527" v="8766" actId="6549"/>
          <ac:spMkLst>
            <pc:docMk/>
            <pc:sldMk cId="1451573650" sldId="2147471500"/>
            <ac:spMk id="11" creationId="{470B005B-6D73-D25E-94F5-BDBAC718F894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15" creationId="{C5EE110A-44C8-2B41-1A91-95A3449F51DE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17" creationId="{0024B992-FFC1-85E8-6DB9-473B2D2239D4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18" creationId="{76F00DB0-3283-0E0B-C7DF-E62C99EC9965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19" creationId="{0C847712-7677-008E-27D2-AF7A2727FF8C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20" creationId="{F160FF79-1238-D1BB-00D4-24ED1E1A0B1C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21" creationId="{0EF427D0-2E28-B5A2-F75C-A4D850590AD5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22" creationId="{1F2E1462-6E9A-BEB5-7433-65772CFC5380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23" creationId="{13020DBC-3E98-6847-72BA-5AA66BA9C5B9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24" creationId="{56B21FDF-F8F4-5902-F35E-97C225F843A4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28" creationId="{95E75740-BB44-AAC1-435B-14CBF611AC2C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32" creationId="{C64883BF-C9F7-B058-1FB0-4BDAC7C65D57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36" creationId="{A6A095FC-270D-68E5-5EBD-55FFCA7DB444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40" creationId="{494AD28E-A75B-BD0A-E478-E0093818BEB9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56" creationId="{40DD3D10-67D2-CB85-A11D-135303450E29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60" creationId="{E2ECEB9E-147D-BD8E-176A-11F7F22C6586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64" creationId="{44C4B98F-873A-2109-1C5A-EA5165108F73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68" creationId="{1A62FE3F-C34E-2783-4073-AE3A1F3A1D34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72" creationId="{5CB7C997-D736-AFDC-52B7-3CF25A53C316}"/>
          </ac:spMkLst>
        </pc:spChg>
        <pc:spChg chg="mod">
          <ac:chgData name="Laurent Le Faucheur" userId="5aa590e2-496b-461c-bd3b-d3700c439448" providerId="ADAL" clId="{B8D183A1-4BC7-4B97-B141-163B6D644106}" dt="2025-01-21T10:42:31.579" v="8765" actId="1036"/>
          <ac:spMkLst>
            <pc:docMk/>
            <pc:sldMk cId="1451573650" sldId="2147471500"/>
            <ac:spMk id="76" creationId="{C30760AA-B956-8902-1EA5-BEC8EFF93606}"/>
          </ac:spMkLst>
        </pc:spChg>
        <pc:spChg chg="mod">
          <ac:chgData name="Laurent Le Faucheur" userId="5aa590e2-496b-461c-bd3b-d3700c439448" providerId="ADAL" clId="{B8D183A1-4BC7-4B97-B141-163B6D644106}" dt="2025-01-21T10:42:47.921" v="8767" actId="1076"/>
          <ac:spMkLst>
            <pc:docMk/>
            <pc:sldMk cId="1451573650" sldId="2147471500"/>
            <ac:spMk id="103" creationId="{BB90927D-33AF-2C67-483D-EF4070E88CD3}"/>
          </ac:spMkLst>
        </pc:spChg>
        <pc:picChg chg="mod">
          <ac:chgData name="Laurent Le Faucheur" userId="5aa590e2-496b-461c-bd3b-d3700c439448" providerId="ADAL" clId="{B8D183A1-4BC7-4B97-B141-163B6D644106}" dt="2025-01-21T10:42:31.579" v="8765" actId="1036"/>
          <ac:picMkLst>
            <pc:docMk/>
            <pc:sldMk cId="1451573650" sldId="2147471500"/>
            <ac:picMk id="3" creationId="{C1EA5EDD-6086-FCDC-C598-5066D0D09DE2}"/>
          </ac:picMkLst>
        </pc:pic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10" creationId="{6A02EC91-CF3E-1F30-FAD3-6C6B9AEE79A0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13" creationId="{CC9EA41E-A590-7D5C-3832-34813396DEFE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25" creationId="{827C2147-BC1D-4073-DBD1-A8D8D4FD9EE6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26" creationId="{66130DAA-3601-5645-6F88-EBFB1A662FDC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29" creationId="{D4AE6A67-DB3C-B56D-A95B-0E2CF43828BF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30" creationId="{C773092B-2D86-CB39-8332-2E2A497FEB35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33" creationId="{B67AFD0C-31C5-FF42-A320-168504D20074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34" creationId="{5FE7C9F2-463F-2C73-EBD3-B107485BA3D3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37" creationId="{2D91328B-2BDD-F87F-A12A-003245DF7E8E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38" creationId="{ED20413C-AC7D-6CDD-C03F-2B5F960FF3C1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41" creationId="{971637F4-4516-53B3-0D32-EC4BA0AE207D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42" creationId="{5A5C57A8-CC65-11C0-4E98-81C62AE547B2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57" creationId="{049D98D3-FE1C-71BE-50B0-BAAE7FD2CB96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58" creationId="{8FB450D5-05EC-D9B4-3B14-33F6DA06A659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61" creationId="{F75708A1-8E2D-6617-1BCE-149957E54797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62" creationId="{DB9BF980-4ED1-4BF3-2A28-3A26300161CD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65" creationId="{75200B11-6091-03DF-343D-2DD0E123CFE5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66" creationId="{1F02F92B-6139-9E82-1573-B9E9574C0689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69" creationId="{5D6DCE85-24F9-EB54-DCD9-3673544481C2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70" creationId="{C3E94939-3EA6-935C-F59B-8BA0D895A5CF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73" creationId="{82E1FB36-6C47-6C2A-A820-E57EBB994B61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74" creationId="{6758EF9A-8C29-CA3F-900B-84093A422BA6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77" creationId="{9ED5FA93-7AA7-A7EC-E8C7-255DA6DF95D4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78" creationId="{3537E376-4A04-45BD-CA0D-4AA3CBA0D624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93" creationId="{AD4DA167-15BF-AD9F-39BA-9312406903E4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94" creationId="{E4EDF372-8F1F-61CF-2DE1-3FFDE9C7627A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97" creationId="{27E82F31-099A-EBC6-636B-A83E581B2FD5}"/>
          </ac:cxnSpMkLst>
        </pc:cxnChg>
        <pc:cxnChg chg="mod">
          <ac:chgData name="Laurent Le Faucheur" userId="5aa590e2-496b-461c-bd3b-d3700c439448" providerId="ADAL" clId="{B8D183A1-4BC7-4B97-B141-163B6D644106}" dt="2025-01-21T10:42:31.579" v="8765" actId="1036"/>
          <ac:cxnSpMkLst>
            <pc:docMk/>
            <pc:sldMk cId="1451573650" sldId="2147471500"/>
            <ac:cxnSpMk id="98" creationId="{4BB06061-A295-E1A4-3CFE-B5A1DBFCEBEA}"/>
          </ac:cxnSpMkLst>
        </pc:cxnChg>
      </pc:sldChg>
      <pc:sldChg chg="add del">
        <pc:chgData name="Laurent Le Faucheur" userId="5aa590e2-496b-461c-bd3b-d3700c439448" providerId="ADAL" clId="{B8D183A1-4BC7-4B97-B141-163B6D644106}" dt="2024-11-09T16:37:13.501" v="3373" actId="47"/>
        <pc:sldMkLst>
          <pc:docMk/>
          <pc:sldMk cId="3959851762" sldId="2147471501"/>
        </pc:sldMkLst>
      </pc:sldChg>
      <pc:sldChg chg="addSp modSp add mod ord modClrScheme chgLayout">
        <pc:chgData name="Laurent Le Faucheur" userId="5aa590e2-496b-461c-bd3b-d3700c439448" providerId="ADAL" clId="{B8D183A1-4BC7-4B97-B141-163B6D644106}" dt="2024-11-15T13:26:05.462" v="5964"/>
        <pc:sldMkLst>
          <pc:docMk/>
          <pc:sldMk cId="2626234119" sldId="2147471502"/>
        </pc:sldMkLst>
        <pc:spChg chg="add mod ord">
          <ac:chgData name="Laurent Le Faucheur" userId="5aa590e2-496b-461c-bd3b-d3700c439448" providerId="ADAL" clId="{B8D183A1-4BC7-4B97-B141-163B6D644106}" dt="2024-11-10T10:33:41.512" v="4852" actId="20577"/>
          <ac:spMkLst>
            <pc:docMk/>
            <pc:sldMk cId="2626234119" sldId="2147471502"/>
            <ac:spMk id="2" creationId="{DD62528F-84A9-A419-5897-279B8388808A}"/>
          </ac:spMkLst>
        </pc:spChg>
        <pc:spChg chg="add mod">
          <ac:chgData name="Laurent Le Faucheur" userId="5aa590e2-496b-461c-bd3b-d3700c439448" providerId="ADAL" clId="{B8D183A1-4BC7-4B97-B141-163B6D644106}" dt="2024-11-09T16:59:56.765" v="4197" actId="20577"/>
          <ac:spMkLst>
            <pc:docMk/>
            <pc:sldMk cId="2626234119" sldId="2147471502"/>
            <ac:spMk id="3" creationId="{10A985C6-4121-214C-CAFE-DB17A244AA3C}"/>
          </ac:spMkLst>
        </pc:spChg>
        <pc:picChg chg="mod ord">
          <ac:chgData name="Laurent Le Faucheur" userId="5aa590e2-496b-461c-bd3b-d3700c439448" providerId="ADAL" clId="{B8D183A1-4BC7-4B97-B141-163B6D644106}" dt="2024-11-09T16:58:44.281" v="4072" actId="1076"/>
          <ac:picMkLst>
            <pc:docMk/>
            <pc:sldMk cId="2626234119" sldId="2147471502"/>
            <ac:picMk id="12" creationId="{70C428DF-A704-24EA-5EE5-E6A7F570149A}"/>
          </ac:picMkLst>
        </pc:picChg>
        <pc:picChg chg="mod">
          <ac:chgData name="Laurent Le Faucheur" userId="5aa590e2-496b-461c-bd3b-d3700c439448" providerId="ADAL" clId="{B8D183A1-4BC7-4B97-B141-163B6D644106}" dt="2024-11-09T16:58:44.281" v="4072" actId="1076"/>
          <ac:picMkLst>
            <pc:docMk/>
            <pc:sldMk cId="2626234119" sldId="2147471502"/>
            <ac:picMk id="16" creationId="{DCAB4A68-C5D1-ADAB-435B-0051CF364AAD}"/>
          </ac:picMkLst>
        </pc:picChg>
      </pc:sldChg>
      <pc:sldChg chg="delSp modSp add del mod">
        <pc:chgData name="Laurent Le Faucheur" userId="5aa590e2-496b-461c-bd3b-d3700c439448" providerId="ADAL" clId="{B8D183A1-4BC7-4B97-B141-163B6D644106}" dt="2024-11-09T16:39:43.553" v="3421" actId="47"/>
        <pc:sldMkLst>
          <pc:docMk/>
          <pc:sldMk cId="1167604394" sldId="2147471503"/>
        </pc:sldMkLst>
      </pc:sldChg>
      <pc:sldChg chg="addSp delSp modSp add mod ord">
        <pc:chgData name="Laurent Le Faucheur" userId="5aa590e2-496b-461c-bd3b-d3700c439448" providerId="ADAL" clId="{B8D183A1-4BC7-4B97-B141-163B6D644106}" dt="2025-01-21T10:46:53.309" v="9026" actId="20577"/>
        <pc:sldMkLst>
          <pc:docMk/>
          <pc:sldMk cId="4192827712" sldId="2147471504"/>
        </pc:sldMkLst>
        <pc:spChg chg="mod">
          <ac:chgData name="Laurent Le Faucheur" userId="5aa590e2-496b-461c-bd3b-d3700c439448" providerId="ADAL" clId="{B8D183A1-4BC7-4B97-B141-163B6D644106}" dt="2024-11-09T16:39:30.344" v="3419"/>
          <ac:spMkLst>
            <pc:docMk/>
            <pc:sldMk cId="4192827712" sldId="2147471504"/>
            <ac:spMk id="2" creationId="{CD5216DF-988E-ED91-B6DB-1870A86A6A01}"/>
          </ac:spMkLst>
        </pc:spChg>
        <pc:spChg chg="add mod">
          <ac:chgData name="Laurent Le Faucheur" userId="5aa590e2-496b-461c-bd3b-d3700c439448" providerId="ADAL" clId="{B8D183A1-4BC7-4B97-B141-163B6D644106}" dt="2025-01-21T10:46:53.309" v="9026" actId="20577"/>
          <ac:spMkLst>
            <pc:docMk/>
            <pc:sldMk cId="4192827712" sldId="2147471504"/>
            <ac:spMk id="3" creationId="{DEFB251C-4A19-1A7F-6A99-406CE77BE598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5" creationId="{9FB8D2A4-2BDA-0F8D-B0A4-F775C611B31C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9" creationId="{AFF42E22-FA3F-2A9A-76CC-61A5BF8A32E0}"/>
          </ac:spMkLst>
        </pc:spChg>
        <pc:spChg chg="add 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0" creationId="{713223F2-9CB6-C80A-BC82-963E8882FD5B}"/>
          </ac:spMkLst>
        </pc:spChg>
        <pc:spChg chg="add 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1" creationId="{23EB9283-1287-9051-4820-37A5FAA966F7}"/>
          </ac:spMkLst>
        </pc:spChg>
        <pc:spChg chg="add 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3" creationId="{EDC92151-B842-1FAF-F653-D7AB10E6E268}"/>
          </ac:spMkLst>
        </pc:spChg>
        <pc:spChg chg="add 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7" creationId="{115B1847-A444-978C-0E06-66787C396A84}"/>
          </ac:spMkLst>
        </pc:spChg>
        <pc:spChg chg="add 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24" creationId="{59FA35AB-8365-2D5E-1A2D-7B8B8ED0A807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09" creationId="{6A2D1AAC-BD5E-88B4-E118-287F13C77062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12" creationId="{8D67EC52-C672-4D9A-F7BD-0E31FF8EB03E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15" creationId="{297CA000-B30F-F748-1452-4DD4EC660B98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18" creationId="{498DFFD7-6A83-E772-155A-34CE10E3131A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21" creationId="{AD8E077B-4C0B-A8B0-CC2C-85D79A0B3FEF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24" creationId="{AD30231D-2F84-B4BA-A7DD-9070D09AA557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27" creationId="{EA5E20DF-203C-4F05-0785-B289CBB0ABEE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30" creationId="{2CF50328-0EAB-759F-B16C-2351C5A6238F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33" creationId="{DB64362E-AB45-3F06-6D03-F45D35AD1ED8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36" creationId="{1DF82910-543B-4169-AE6E-6A76CD897C78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39" creationId="{529F036C-68E0-24D7-97EC-CF157B6ABFC5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42" creationId="{88A2CDA7-1B74-6EB2-2280-9D6D8A18F57F}"/>
          </ac:spMkLst>
        </pc:spChg>
        <pc:spChg chg="mod">
          <ac:chgData name="Laurent Le Faucheur" userId="5aa590e2-496b-461c-bd3b-d3700c439448" providerId="ADAL" clId="{B8D183A1-4BC7-4B97-B141-163B6D644106}" dt="2025-01-21T10:44:56.118" v="8902" actId="1036"/>
          <ac:spMkLst>
            <pc:docMk/>
            <pc:sldMk cId="4192827712" sldId="2147471504"/>
            <ac:spMk id="149" creationId="{E479EDCC-F6E8-58A9-576E-098FBCFF9AB3}"/>
          </ac:spMkLst>
        </pc:spChg>
        <pc:cxnChg chg="add 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7" creationId="{238446F8-E03E-5410-23EF-2FBCF2C4B722}"/>
          </ac:cxnSpMkLst>
        </pc:cxnChg>
        <pc:cxnChg chg="add 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9" creationId="{0450D856-8764-8AE0-A1E3-F4633CD8FFCB}"/>
          </ac:cxnSpMkLst>
        </pc:cxnChg>
        <pc:cxnChg chg="add 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25" creationId="{224DB236-954B-F491-74A5-5BE4003B293E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10" creationId="{2A71210C-66E4-AA06-3096-3B0345CD2B87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11" creationId="{BD48A63A-8269-03EF-3EDD-26A424CC7DE8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13" creationId="{B2F2CCA7-A7AA-86D0-A553-DA07EBD4FC0E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14" creationId="{41A049F2-7391-10E3-5BDD-1AC92C15E47E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16" creationId="{C865B4E5-0893-AF2D-F7FB-D452BD55DAF7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17" creationId="{20396248-03C2-C4EE-E53D-916E5B20F718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19" creationId="{813686D5-B8BE-CE7B-0A21-6389A1E82F58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20" creationId="{15691DC7-1D98-B045-5384-3026FC181B21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22" creationId="{685AB243-1CA2-F9DA-1E76-D1CD475F1799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23" creationId="{490BED39-73A7-7F5B-23F4-237399F4C132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25" creationId="{78E8E6E9-D815-8382-BF97-8EAC08885B95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26" creationId="{75CE794B-AD0D-AE7E-1C68-41751DA69241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28" creationId="{C272C102-DD65-A8A9-1DF1-0ABB3DDF968F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29" creationId="{9665A1FE-F080-4FBF-0F78-93E76AF6F3ED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31" creationId="{CEC35A2F-BC6D-1875-73B6-409EAC777335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32" creationId="{29E6D7E5-2689-8823-359E-6C72EF818692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34" creationId="{8EA3FA1C-D3B7-EBFA-157C-79FE5841B38F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35" creationId="{2DA44B1C-13D6-3F2B-7026-DE4A26CDD685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37" creationId="{D60FE841-138F-E96D-90D8-7E5BDE620155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38" creationId="{35D3749F-EBE0-D3E7-414D-C4D4B4FC3DEB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40" creationId="{B4A0BF76-5128-FABD-B97B-1A2CE18FE285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41" creationId="{303BD676-1AD4-64B6-7C5B-714AF324AD3C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43" creationId="{163F5826-0BA8-6DE7-C8EB-AB48A62349A0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44" creationId="{B17A45E6-E026-706E-D512-E87CE074263B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45" creationId="{94537A01-950D-4B1A-1199-85BA1D0FE2E9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46" creationId="{8CECFE56-FC8A-2829-C747-7B85C1EB491A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47" creationId="{27A38F2D-0A93-957D-B1AF-16FFBE900FB2}"/>
          </ac:cxnSpMkLst>
        </pc:cxnChg>
        <pc:cxnChg chg="mod">
          <ac:chgData name="Laurent Le Faucheur" userId="5aa590e2-496b-461c-bd3b-d3700c439448" providerId="ADAL" clId="{B8D183A1-4BC7-4B97-B141-163B6D644106}" dt="2025-01-21T10:44:56.118" v="8902" actId="1036"/>
          <ac:cxnSpMkLst>
            <pc:docMk/>
            <pc:sldMk cId="4192827712" sldId="2147471504"/>
            <ac:cxnSpMk id="148" creationId="{1F60D7B2-9EB7-435F-722D-BF50CD2B66B0}"/>
          </ac:cxnSpMkLst>
        </pc:cxnChg>
      </pc:sldChg>
      <pc:sldChg chg="addSp delSp modSp add mod">
        <pc:chgData name="Laurent Le Faucheur" userId="5aa590e2-496b-461c-bd3b-d3700c439448" providerId="ADAL" clId="{B8D183A1-4BC7-4B97-B141-163B6D644106}" dt="2024-11-12T10:51:09.958" v="5018" actId="20577"/>
        <pc:sldMkLst>
          <pc:docMk/>
          <pc:sldMk cId="2190175248" sldId="2147471505"/>
        </pc:sldMkLst>
        <pc:spChg chg="mod">
          <ac:chgData name="Laurent Le Faucheur" userId="5aa590e2-496b-461c-bd3b-d3700c439448" providerId="ADAL" clId="{B8D183A1-4BC7-4B97-B141-163B6D644106}" dt="2024-11-12T10:49:54.687" v="4978" actId="20577"/>
          <ac:spMkLst>
            <pc:docMk/>
            <pc:sldMk cId="2190175248" sldId="2147471505"/>
            <ac:spMk id="2" creationId="{6DDF0952-B619-CDC7-255E-D726DA2E29D0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4" creationId="{B473ABCE-5EC3-D3CA-F2FC-05DB75F8D932}"/>
          </ac:spMkLst>
        </pc:spChg>
        <pc:spChg chg="mod">
          <ac:chgData name="Laurent Le Faucheur" userId="5aa590e2-496b-461c-bd3b-d3700c439448" providerId="ADAL" clId="{B8D183A1-4BC7-4B97-B141-163B6D644106}" dt="2024-11-09T17:05:25.728" v="4395" actId="692"/>
          <ac:spMkLst>
            <pc:docMk/>
            <pc:sldMk cId="2190175248" sldId="2147471505"/>
            <ac:spMk id="5" creationId="{583DF38C-7715-0C8E-1A82-DF090BBBCBB3}"/>
          </ac:spMkLst>
        </pc:spChg>
        <pc:spChg chg="add mod">
          <ac:chgData name="Laurent Le Faucheur" userId="5aa590e2-496b-461c-bd3b-d3700c439448" providerId="ADAL" clId="{B8D183A1-4BC7-4B97-B141-163B6D644106}" dt="2024-11-09T17:22:29.732" v="4720"/>
          <ac:spMkLst>
            <pc:docMk/>
            <pc:sldMk cId="2190175248" sldId="2147471505"/>
            <ac:spMk id="7" creationId="{06C3529F-3BFE-8842-1EBD-35E6D794695C}"/>
          </ac:spMkLst>
        </pc:spChg>
        <pc:spChg chg="mod">
          <ac:chgData name="Laurent Le Faucheur" userId="5aa590e2-496b-461c-bd3b-d3700c439448" providerId="ADAL" clId="{B8D183A1-4BC7-4B97-B141-163B6D644106}" dt="2024-11-12T10:51:09.958" v="5018" actId="20577"/>
          <ac:spMkLst>
            <pc:docMk/>
            <pc:sldMk cId="2190175248" sldId="2147471505"/>
            <ac:spMk id="11" creationId="{2B064FB1-8797-877A-B23F-A4C57CBC6009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15" creationId="{0EEBEB26-E5A9-0C2C-43BE-4FC2CB4F8261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17" creationId="{32EFFACF-9ED3-B07E-E6BF-3014C32F5449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18" creationId="{C50D44BA-45F9-3191-6DFF-2948EE64449E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19" creationId="{9099E82A-25D3-B410-A6D7-53D57C73693D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21" creationId="{DE0BE16A-E283-F553-4C71-422816C2D31D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23" creationId="{11779159-A521-DEC0-47BF-C2BE83A24376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28" creationId="{145ED69F-BC96-3D55-A37C-74B536238565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32" creationId="{C067FC2E-BEF3-219D-C13B-B3F4B6B8476B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36" creationId="{C8C5195E-A4C7-FB36-A35C-B4A57502AE7C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40" creationId="{D2A2F80F-58DB-AE44-EA5A-3A3C4BA62DEE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56" creationId="{44E2E1E8-B9F3-9D1F-3CE0-EB69E9E4DA8B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60" creationId="{A342C593-4110-989D-8306-4B6AE7E897CD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64" creationId="{97A6CE53-7421-DEA3-C527-AD14476D0F18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68" creationId="{F640EF01-37F4-EE29-C3CD-BF7CAF356976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72" creationId="{B687A9A7-6096-C141-E9AD-1672BA1C435B}"/>
          </ac:spMkLst>
        </pc:spChg>
        <pc:spChg chg="mod">
          <ac:chgData name="Laurent Le Faucheur" userId="5aa590e2-496b-461c-bd3b-d3700c439448" providerId="ADAL" clId="{B8D183A1-4BC7-4B97-B141-163B6D644106}" dt="2024-11-09T17:04:13.769" v="4259" actId="404"/>
          <ac:spMkLst>
            <pc:docMk/>
            <pc:sldMk cId="2190175248" sldId="2147471505"/>
            <ac:spMk id="76" creationId="{71D016CF-6FB7-C369-1989-7025FCD483FF}"/>
          </ac:spMkLst>
        </pc:spChg>
        <pc:grpChg chg="add mod">
          <ac:chgData name="Laurent Le Faucheur" userId="5aa590e2-496b-461c-bd3b-d3700c439448" providerId="ADAL" clId="{B8D183A1-4BC7-4B97-B141-163B6D644106}" dt="2024-11-09T17:04:55.001" v="4265" actId="14100"/>
          <ac:grpSpMkLst>
            <pc:docMk/>
            <pc:sldMk cId="2190175248" sldId="2147471505"/>
            <ac:grpSpMk id="8" creationId="{1F06A26F-1AF8-A365-EAB7-5821550ABD16}"/>
          </ac:grpSpMkLst>
        </pc:grpChg>
        <pc:picChg chg="mod">
          <ac:chgData name="Laurent Le Faucheur" userId="5aa590e2-496b-461c-bd3b-d3700c439448" providerId="ADAL" clId="{B8D183A1-4BC7-4B97-B141-163B6D644106}" dt="2024-11-09T17:04:00.192" v="4248" actId="164"/>
          <ac:picMkLst>
            <pc:docMk/>
            <pc:sldMk cId="2190175248" sldId="2147471505"/>
            <ac:picMk id="3" creationId="{343955A5-995B-B5B0-AE84-C81810A51C25}"/>
          </ac:picMkLst>
        </pc:pic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10" creationId="{66054B00-B0FC-AADE-4D56-2ACFE9D3D690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13" creationId="{567A5392-555B-E8E4-5F8C-987BC6BB2C8A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25" creationId="{EA7CC8DE-76DF-026D-8161-F8531EDBEAFE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26" creationId="{9A40DB7E-2A2A-2063-06E0-FCFC4B6D1EA5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29" creationId="{4D2F46EC-1AF4-8DB0-5A51-99A3474C65E3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30" creationId="{90B54EF6-2AE5-80F7-9616-48A469FACAD6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33" creationId="{D7963874-3E97-B3C5-91BB-A222F27CBCA2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34" creationId="{1B5E9CF4-E03F-2C50-4530-D338CA89FCB2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37" creationId="{BB9A743B-F50B-F990-87E2-269F8953C318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38" creationId="{FB864FA8-1D73-5978-C3FD-7049AB696182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41" creationId="{302417CC-CF76-6C18-43E6-496F2B4F0080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42" creationId="{8B70848D-23C8-DD17-8793-6C0B37BE4215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57" creationId="{5B1475C3-BD47-523E-69E0-6F0D98B51808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58" creationId="{DCA400C3-C1AF-589D-939B-812B6FD2046D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61" creationId="{8ABDBCDA-738F-E29C-2A31-1C225451EF99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62" creationId="{FD5BDF26-8DA9-C26A-42F8-E7E1485B8B6B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65" creationId="{50605A47-5D1A-F032-60F5-578052E5D4E0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66" creationId="{39025FEB-44A9-C454-D509-700D2B4B12F1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69" creationId="{B380B79C-DA1C-9141-321E-13A39A8EB0D9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70" creationId="{E4A4DC38-DBB9-ECFC-F4D0-D63A6FA70974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73" creationId="{352F9876-E7E9-3D2D-3BDF-C2C3B4FA3EF0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74" creationId="{3CEFC537-E5D5-4A9B-E6B4-378CBAB74150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77" creationId="{8F6582DA-C977-B6B3-02CE-AD8EC09DF153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78" creationId="{BD5C8D63-791C-6953-17AA-858109F336B3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93" creationId="{0F70E57F-282B-41F0-C0BC-1A186D0C77ED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94" creationId="{940B6FAE-BCD8-A2A7-5F15-1D9B425591D9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97" creationId="{0E9237FF-264E-C26D-DC91-77EC49C391F9}"/>
          </ac:cxnSpMkLst>
        </pc:cxnChg>
        <pc:cxnChg chg="mod">
          <ac:chgData name="Laurent Le Faucheur" userId="5aa590e2-496b-461c-bd3b-d3700c439448" providerId="ADAL" clId="{B8D183A1-4BC7-4B97-B141-163B6D644106}" dt="2024-11-09T17:04:00.192" v="4248" actId="164"/>
          <ac:cxnSpMkLst>
            <pc:docMk/>
            <pc:sldMk cId="2190175248" sldId="2147471505"/>
            <ac:cxnSpMk id="98" creationId="{AB80C989-18B8-C9F7-59C7-BE3C9C564668}"/>
          </ac:cxnSpMkLst>
        </pc:cxnChg>
      </pc:sldChg>
      <pc:sldChg chg="add del">
        <pc:chgData name="Laurent Le Faucheur" userId="5aa590e2-496b-461c-bd3b-d3700c439448" providerId="ADAL" clId="{B8D183A1-4BC7-4B97-B141-163B6D644106}" dt="2024-11-09T17:23:36.703" v="4722" actId="47"/>
        <pc:sldMkLst>
          <pc:docMk/>
          <pc:sldMk cId="2467709071" sldId="2147471506"/>
        </pc:sldMkLst>
      </pc:sldChg>
      <pc:sldChg chg="delSp modSp add mod ord">
        <pc:chgData name="Laurent Le Faucheur" userId="5aa590e2-496b-461c-bd3b-d3700c439448" providerId="ADAL" clId="{B8D183A1-4BC7-4B97-B141-163B6D644106}" dt="2024-11-15T13:28:57.950" v="6019"/>
        <pc:sldMkLst>
          <pc:docMk/>
          <pc:sldMk cId="2063908826" sldId="2147471507"/>
        </pc:sldMkLst>
        <pc:spChg chg="mod">
          <ac:chgData name="Laurent Le Faucheur" userId="5aa590e2-496b-461c-bd3b-d3700c439448" providerId="ADAL" clId="{B8D183A1-4BC7-4B97-B141-163B6D644106}" dt="2024-11-10T10:34:41.369" v="4874" actId="20577"/>
          <ac:spMkLst>
            <pc:docMk/>
            <pc:sldMk cId="2063908826" sldId="2147471507"/>
            <ac:spMk id="2" creationId="{37F68360-5E11-7BAB-E52E-CAC72CA55DE1}"/>
          </ac:spMkLst>
        </pc:spChg>
        <pc:spChg chg="mod">
          <ac:chgData name="Laurent Le Faucheur" userId="5aa590e2-496b-461c-bd3b-d3700c439448" providerId="ADAL" clId="{B8D183A1-4BC7-4B97-B141-163B6D644106}" dt="2024-11-09T17:23:24.318" v="4721"/>
          <ac:spMkLst>
            <pc:docMk/>
            <pc:sldMk cId="2063908826" sldId="2147471507"/>
            <ac:spMk id="7" creationId="{26ACC10E-2387-6CD2-88E7-858FCE8173F0}"/>
          </ac:spMkLst>
        </pc:spChg>
        <pc:spChg chg="mod">
          <ac:chgData name="Laurent Le Faucheur" userId="5aa590e2-496b-461c-bd3b-d3700c439448" providerId="ADAL" clId="{B8D183A1-4BC7-4B97-B141-163B6D644106}" dt="2024-11-15T13:28:43.393" v="6017" actId="20577"/>
          <ac:spMkLst>
            <pc:docMk/>
            <pc:sldMk cId="2063908826" sldId="2147471507"/>
            <ac:spMk id="11" creationId="{F4D5866C-1EDD-27EE-2967-71C303B5A589}"/>
          </ac:spMkLst>
        </pc:spChg>
        <pc:spChg chg="mod">
          <ac:chgData name="Laurent Le Faucheur" userId="5aa590e2-496b-461c-bd3b-d3700c439448" providerId="ADAL" clId="{B8D183A1-4BC7-4B97-B141-163B6D644106}" dt="2024-11-15T13:28:31.968" v="6011" actId="20577"/>
          <ac:spMkLst>
            <pc:docMk/>
            <pc:sldMk cId="2063908826" sldId="2147471507"/>
            <ac:spMk id="24" creationId="{F3AAE207-B45A-E693-6492-96E49EC307CF}"/>
          </ac:spMkLst>
        </pc:spChg>
      </pc:sldChg>
      <pc:sldChg chg="addSp delSp modSp add mod ord">
        <pc:chgData name="Laurent Le Faucheur" userId="5aa590e2-496b-461c-bd3b-d3700c439448" providerId="ADAL" clId="{B8D183A1-4BC7-4B97-B141-163B6D644106}" dt="2024-12-16T10:25:57.759" v="8114" actId="20577"/>
        <pc:sldMkLst>
          <pc:docMk/>
          <pc:sldMk cId="340427586" sldId="2147471508"/>
        </pc:sldMkLst>
        <pc:spChg chg="mod">
          <ac:chgData name="Laurent Le Faucheur" userId="5aa590e2-496b-461c-bd3b-d3700c439448" providerId="ADAL" clId="{B8D183A1-4BC7-4B97-B141-163B6D644106}" dt="2024-12-16T10:25:57.759" v="8114" actId="20577"/>
          <ac:spMkLst>
            <pc:docMk/>
            <pc:sldMk cId="340427586" sldId="2147471508"/>
            <ac:spMk id="25" creationId="{5088989D-25A7-D5B6-29DB-A09E6BD0D0DA}"/>
          </ac:spMkLst>
        </pc:spChg>
        <pc:spChg chg="mod">
          <ac:chgData name="Laurent Le Faucheur" userId="5aa590e2-496b-461c-bd3b-d3700c439448" providerId="ADAL" clId="{B8D183A1-4BC7-4B97-B141-163B6D644106}" dt="2024-12-12T09:41:49.370" v="7726" actId="404"/>
          <ac:spMkLst>
            <pc:docMk/>
            <pc:sldMk cId="340427586" sldId="2147471508"/>
            <ac:spMk id="96" creationId="{900391D1-3DBB-88C3-CB6D-EBF053B00EC1}"/>
          </ac:spMkLst>
        </pc:spChg>
      </pc:sldChg>
      <pc:sldChg chg="delSp modSp add del mod">
        <pc:chgData name="Laurent Le Faucheur" userId="5aa590e2-496b-461c-bd3b-d3700c439448" providerId="ADAL" clId="{B8D183A1-4BC7-4B97-B141-163B6D644106}" dt="2024-11-14T17:56:29.405" v="5487" actId="47"/>
        <pc:sldMkLst>
          <pc:docMk/>
          <pc:sldMk cId="2729995259" sldId="2147471508"/>
        </pc:sldMkLst>
      </pc:sldChg>
      <pc:sldChg chg="addSp modSp add mod ord">
        <pc:chgData name="Laurent Le Faucheur" userId="5aa590e2-496b-461c-bd3b-d3700c439448" providerId="ADAL" clId="{B8D183A1-4BC7-4B97-B141-163B6D644106}" dt="2024-12-14T18:54:13.058" v="8031" actId="113"/>
        <pc:sldMkLst>
          <pc:docMk/>
          <pc:sldMk cId="970599992" sldId="2147471509"/>
        </pc:sldMkLst>
        <pc:spChg chg="add mod">
          <ac:chgData name="Laurent Le Faucheur" userId="5aa590e2-496b-461c-bd3b-d3700c439448" providerId="ADAL" clId="{B8D183A1-4BC7-4B97-B141-163B6D644106}" dt="2024-12-12T08:54:12.577" v="6883" actId="207"/>
          <ac:spMkLst>
            <pc:docMk/>
            <pc:sldMk cId="970599992" sldId="2147471509"/>
            <ac:spMk id="2" creationId="{D6E09334-2E99-024B-F767-EB34789640B8}"/>
          </ac:spMkLst>
        </pc:spChg>
        <pc:spChg chg="add mod">
          <ac:chgData name="Laurent Le Faucheur" userId="5aa590e2-496b-461c-bd3b-d3700c439448" providerId="ADAL" clId="{B8D183A1-4BC7-4B97-B141-163B6D644106}" dt="2024-12-12T08:54:12.577" v="6883" actId="207"/>
          <ac:spMkLst>
            <pc:docMk/>
            <pc:sldMk cId="970599992" sldId="2147471509"/>
            <ac:spMk id="3" creationId="{14FE663F-6311-72D6-0B65-D829ED0E745C}"/>
          </ac:spMkLst>
        </pc:spChg>
        <pc:spChg chg="add mod">
          <ac:chgData name="Laurent Le Faucheur" userId="5aa590e2-496b-461c-bd3b-d3700c439448" providerId="ADAL" clId="{B8D183A1-4BC7-4B97-B141-163B6D644106}" dt="2024-12-12T08:54:12.577" v="6883" actId="207"/>
          <ac:spMkLst>
            <pc:docMk/>
            <pc:sldMk cId="970599992" sldId="2147471509"/>
            <ac:spMk id="4" creationId="{75359AFE-A2AB-12C8-68B8-9F09EF847331}"/>
          </ac:spMkLst>
        </pc:spChg>
        <pc:spChg chg="add mod">
          <ac:chgData name="Laurent Le Faucheur" userId="5aa590e2-496b-461c-bd3b-d3700c439448" providerId="ADAL" clId="{B8D183A1-4BC7-4B97-B141-163B6D644106}" dt="2024-12-12T08:54:12.577" v="6883" actId="207"/>
          <ac:spMkLst>
            <pc:docMk/>
            <pc:sldMk cId="970599992" sldId="2147471509"/>
            <ac:spMk id="5" creationId="{C9810BFE-DD09-6579-BA1D-3BBAA5D55DDF}"/>
          </ac:spMkLst>
        </pc:spChg>
        <pc:spChg chg="add mod">
          <ac:chgData name="Laurent Le Faucheur" userId="5aa590e2-496b-461c-bd3b-d3700c439448" providerId="ADAL" clId="{B8D183A1-4BC7-4B97-B141-163B6D644106}" dt="2024-12-12T08:54:12.577" v="6883" actId="207"/>
          <ac:spMkLst>
            <pc:docMk/>
            <pc:sldMk cId="970599992" sldId="2147471509"/>
            <ac:spMk id="6" creationId="{123ADB2E-8491-DE31-BC88-F973A37FB72D}"/>
          </ac:spMkLst>
        </pc:spChg>
        <pc:spChg chg="add mod">
          <ac:chgData name="Laurent Le Faucheur" userId="5aa590e2-496b-461c-bd3b-d3700c439448" providerId="ADAL" clId="{B8D183A1-4BC7-4B97-B141-163B6D644106}" dt="2024-12-12T08:54:12.577" v="6883" actId="207"/>
          <ac:spMkLst>
            <pc:docMk/>
            <pc:sldMk cId="970599992" sldId="2147471509"/>
            <ac:spMk id="7" creationId="{D6558B85-9A9A-AD98-9D24-A41382557E30}"/>
          </ac:spMkLst>
        </pc:spChg>
        <pc:spChg chg="add mod">
          <ac:chgData name="Laurent Le Faucheur" userId="5aa590e2-496b-461c-bd3b-d3700c439448" providerId="ADAL" clId="{B8D183A1-4BC7-4B97-B141-163B6D644106}" dt="2024-12-12T08:54:12.577" v="6883" actId="207"/>
          <ac:spMkLst>
            <pc:docMk/>
            <pc:sldMk cId="970599992" sldId="2147471509"/>
            <ac:spMk id="8" creationId="{DE7619F6-693B-DCC8-9BC4-14B0D511132C}"/>
          </ac:spMkLst>
        </pc:spChg>
        <pc:spChg chg="add mod">
          <ac:chgData name="Laurent Le Faucheur" userId="5aa590e2-496b-461c-bd3b-d3700c439448" providerId="ADAL" clId="{B8D183A1-4BC7-4B97-B141-163B6D644106}" dt="2024-12-12T08:54:12.577" v="6883" actId="207"/>
          <ac:spMkLst>
            <pc:docMk/>
            <pc:sldMk cId="970599992" sldId="2147471509"/>
            <ac:spMk id="9" creationId="{BD63F512-8A2C-C732-9A58-92D31B9CB609}"/>
          </ac:spMkLst>
        </pc:spChg>
        <pc:spChg chg="add mod">
          <ac:chgData name="Laurent Le Faucheur" userId="5aa590e2-496b-461c-bd3b-d3700c439448" providerId="ADAL" clId="{B8D183A1-4BC7-4B97-B141-163B6D644106}" dt="2024-12-12T08:55:52.936" v="6898" actId="164"/>
          <ac:spMkLst>
            <pc:docMk/>
            <pc:sldMk cId="970599992" sldId="2147471509"/>
            <ac:spMk id="11" creationId="{CF925382-9EA7-2CC5-9C37-A82D278BD849}"/>
          </ac:spMkLst>
        </pc:spChg>
        <pc:spChg chg="add mod">
          <ac:chgData name="Laurent Le Faucheur" userId="5aa590e2-496b-461c-bd3b-d3700c439448" providerId="ADAL" clId="{B8D183A1-4BC7-4B97-B141-163B6D644106}" dt="2024-12-12T08:55:52.936" v="6898" actId="164"/>
          <ac:spMkLst>
            <pc:docMk/>
            <pc:sldMk cId="970599992" sldId="2147471509"/>
            <ac:spMk id="12" creationId="{A7A48BE8-8BBF-904D-1840-1FBC353CBA1E}"/>
          </ac:spMkLst>
        </pc:spChg>
        <pc:spChg chg="add mod">
          <ac:chgData name="Laurent Le Faucheur" userId="5aa590e2-496b-461c-bd3b-d3700c439448" providerId="ADAL" clId="{B8D183A1-4BC7-4B97-B141-163B6D644106}" dt="2024-12-12T09:41:02.462" v="7718" actId="20577"/>
          <ac:spMkLst>
            <pc:docMk/>
            <pc:sldMk cId="970599992" sldId="2147471509"/>
            <ac:spMk id="15" creationId="{4A6BA6D4-03CE-F231-E63E-2929B04C7DCA}"/>
          </ac:spMkLst>
        </pc:spChg>
        <pc:spChg chg="add mod">
          <ac:chgData name="Laurent Le Faucheur" userId="5aa590e2-496b-461c-bd3b-d3700c439448" providerId="ADAL" clId="{B8D183A1-4BC7-4B97-B141-163B6D644106}" dt="2024-12-12T09:04:46.101" v="6991" actId="207"/>
          <ac:spMkLst>
            <pc:docMk/>
            <pc:sldMk cId="970599992" sldId="2147471509"/>
            <ac:spMk id="16" creationId="{9323B21B-036A-094E-9FA9-E576C0D13185}"/>
          </ac:spMkLst>
        </pc:spChg>
        <pc:spChg chg="add mod">
          <ac:chgData name="Laurent Le Faucheur" userId="5aa590e2-496b-461c-bd3b-d3700c439448" providerId="ADAL" clId="{B8D183A1-4BC7-4B97-B141-163B6D644106}" dt="2024-12-12T09:04:49.509" v="6992" actId="207"/>
          <ac:spMkLst>
            <pc:docMk/>
            <pc:sldMk cId="970599992" sldId="2147471509"/>
            <ac:spMk id="17" creationId="{B484D25A-6E11-40E2-3610-9C99F17635FC}"/>
          </ac:spMkLst>
        </pc:spChg>
        <pc:spChg chg="add mod">
          <ac:chgData name="Laurent Le Faucheur" userId="5aa590e2-496b-461c-bd3b-d3700c439448" providerId="ADAL" clId="{B8D183A1-4BC7-4B97-B141-163B6D644106}" dt="2024-12-12T09:01:09.321" v="6951" actId="14100"/>
          <ac:spMkLst>
            <pc:docMk/>
            <pc:sldMk cId="970599992" sldId="2147471509"/>
            <ac:spMk id="18" creationId="{74324121-1E25-FD04-2A92-68B501ED82AE}"/>
          </ac:spMkLst>
        </pc:spChg>
        <pc:spChg chg="add mod">
          <ac:chgData name="Laurent Le Faucheur" userId="5aa590e2-496b-461c-bd3b-d3700c439448" providerId="ADAL" clId="{B8D183A1-4BC7-4B97-B141-163B6D644106}" dt="2024-12-12T09:01:56.065" v="6960" actId="14100"/>
          <ac:spMkLst>
            <pc:docMk/>
            <pc:sldMk cId="970599992" sldId="2147471509"/>
            <ac:spMk id="19" creationId="{DFFCC855-AA96-E93B-7872-A5212EAB021A}"/>
          </ac:spMkLst>
        </pc:spChg>
        <pc:spChg chg="add mod">
          <ac:chgData name="Laurent Le Faucheur" userId="5aa590e2-496b-461c-bd3b-d3700c439448" providerId="ADAL" clId="{B8D183A1-4BC7-4B97-B141-163B6D644106}" dt="2024-12-12T09:04:35.843" v="6990" actId="14100"/>
          <ac:spMkLst>
            <pc:docMk/>
            <pc:sldMk cId="970599992" sldId="2147471509"/>
            <ac:spMk id="20" creationId="{E58EA3C0-65C9-C4F7-7DB7-FF53A43A2BEC}"/>
          </ac:spMkLst>
        </pc:spChg>
        <pc:spChg chg="add mod">
          <ac:chgData name="Laurent Le Faucheur" userId="5aa590e2-496b-461c-bd3b-d3700c439448" providerId="ADAL" clId="{B8D183A1-4BC7-4B97-B141-163B6D644106}" dt="2024-12-12T09:51:11.497" v="7885" actId="20577"/>
          <ac:spMkLst>
            <pc:docMk/>
            <pc:sldMk cId="970599992" sldId="2147471509"/>
            <ac:spMk id="22" creationId="{E888A6C4-ACFF-E23C-1CC8-E4D1DBE324D2}"/>
          </ac:spMkLst>
        </pc:spChg>
        <pc:spChg chg="mod">
          <ac:chgData name="Laurent Le Faucheur" userId="5aa590e2-496b-461c-bd3b-d3700c439448" providerId="ADAL" clId="{B8D183A1-4BC7-4B97-B141-163B6D644106}" dt="2024-12-14T18:54:13.058" v="8031" actId="113"/>
          <ac:spMkLst>
            <pc:docMk/>
            <pc:sldMk cId="970599992" sldId="2147471509"/>
            <ac:spMk id="25" creationId="{14C2A6D6-70D9-92AB-EB6C-BE1544ED4A83}"/>
          </ac:spMkLst>
        </pc:spChg>
        <pc:spChg chg="mod">
          <ac:chgData name="Laurent Le Faucheur" userId="5aa590e2-496b-461c-bd3b-d3700c439448" providerId="ADAL" clId="{B8D183A1-4BC7-4B97-B141-163B6D644106}" dt="2024-12-12T09:41:28.898" v="7720" actId="20577"/>
          <ac:spMkLst>
            <pc:docMk/>
            <pc:sldMk cId="970599992" sldId="2147471509"/>
            <ac:spMk id="96" creationId="{94D65375-952B-03F6-5D80-FDCDA2094315}"/>
          </ac:spMkLst>
        </pc:spChg>
        <pc:grpChg chg="add mod">
          <ac:chgData name="Laurent Le Faucheur" userId="5aa590e2-496b-461c-bd3b-d3700c439448" providerId="ADAL" clId="{B8D183A1-4BC7-4B97-B141-163B6D644106}" dt="2024-12-12T08:55:52.936" v="6898" actId="164"/>
          <ac:grpSpMkLst>
            <pc:docMk/>
            <pc:sldMk cId="970599992" sldId="2147471509"/>
            <ac:grpSpMk id="10" creationId="{AD9A2D19-35B3-8CFB-069E-9C39EDC9A1A2}"/>
          </ac:grpSpMkLst>
        </pc:grpChg>
        <pc:grpChg chg="add mod">
          <ac:chgData name="Laurent Le Faucheur" userId="5aa590e2-496b-461c-bd3b-d3700c439448" providerId="ADAL" clId="{B8D183A1-4BC7-4B97-B141-163B6D644106}" dt="2024-12-12T08:59:22.157" v="6929" actId="1036"/>
          <ac:grpSpMkLst>
            <pc:docMk/>
            <pc:sldMk cId="970599992" sldId="2147471509"/>
            <ac:grpSpMk id="13" creationId="{E98D986C-7402-6374-8202-32728B328E87}"/>
          </ac:grpSpMkLst>
        </pc:grpChg>
        <pc:picChg chg="add mod">
          <ac:chgData name="Laurent Le Faucheur" userId="5aa590e2-496b-461c-bd3b-d3700c439448" providerId="ADAL" clId="{B8D183A1-4BC7-4B97-B141-163B6D644106}" dt="2024-12-12T09:49:27.619" v="7808" actId="14100"/>
          <ac:picMkLst>
            <pc:docMk/>
            <pc:sldMk cId="970599992" sldId="2147471509"/>
            <ac:picMk id="21" creationId="{3B3690E7-28A0-C6D5-8ED6-A7572DEAB589}"/>
          </ac:picMkLst>
        </pc:picChg>
      </pc:sldChg>
      <pc:sldMasterChg chg="modSp mod delSldLayout modSldLayout">
        <pc:chgData name="Laurent Le Faucheur" userId="5aa590e2-496b-461c-bd3b-d3700c439448" providerId="ADAL" clId="{B8D183A1-4BC7-4B97-B141-163B6D644106}" dt="2025-01-21T08:33:54.840" v="8137" actId="478"/>
        <pc:sldMasterMkLst>
          <pc:docMk/>
          <pc:sldMasterMk cId="1077791022" sldId="2147485431"/>
        </pc:sldMasterMkLst>
        <pc:spChg chg="mod">
          <ac:chgData name="Laurent Le Faucheur" userId="5aa590e2-496b-461c-bd3b-d3700c439448" providerId="ADAL" clId="{B8D183A1-4BC7-4B97-B141-163B6D644106}" dt="2025-01-21T08:32:39.385" v="8120" actId="20577"/>
          <ac:spMkLst>
            <pc:docMk/>
            <pc:sldMasterMk cId="1077791022" sldId="2147485431"/>
            <ac:spMk id="11" creationId="{A9403B94-AAAF-AB46-B38A-95D16DABD524}"/>
          </ac:spMkLst>
        </pc:spChg>
        <pc:sldLayoutChg chg="addSp delSp modSp mod">
          <pc:chgData name="Laurent Le Faucheur" userId="5aa590e2-496b-461c-bd3b-d3700c439448" providerId="ADAL" clId="{B8D183A1-4BC7-4B97-B141-163B6D644106}" dt="2025-01-21T08:33:54.840" v="8137" actId="478"/>
          <pc:sldLayoutMkLst>
            <pc:docMk/>
            <pc:sldMasterMk cId="1077791022" sldId="2147485431"/>
            <pc:sldLayoutMk cId="1592863614" sldId="2147485520"/>
          </pc:sldLayoutMkLst>
          <pc:spChg chg="mod">
            <ac:chgData name="Laurent Le Faucheur" userId="5aa590e2-496b-461c-bd3b-d3700c439448" providerId="ADAL" clId="{B8D183A1-4BC7-4B97-B141-163B6D644106}" dt="2025-01-21T08:32:50.370" v="8122" actId="20577"/>
            <ac:spMkLst>
              <pc:docMk/>
              <pc:sldMasterMk cId="1077791022" sldId="2147485431"/>
              <pc:sldLayoutMk cId="1592863614" sldId="2147485520"/>
              <ac:spMk id="9" creationId="{65FD54C8-30E0-092E-F3F7-D923E5082298}"/>
            </ac:spMkLst>
          </pc:spChg>
          <pc:picChg chg="add del">
            <ac:chgData name="Laurent Le Faucheur" userId="5aa590e2-496b-461c-bd3b-d3700c439448" providerId="ADAL" clId="{B8D183A1-4BC7-4B97-B141-163B6D644106}" dt="2025-01-21T08:33:50.201" v="8135" actId="478"/>
            <ac:picMkLst>
              <pc:docMk/>
              <pc:sldMasterMk cId="1077791022" sldId="2147485431"/>
              <pc:sldLayoutMk cId="1592863614" sldId="2147485520"/>
              <ac:picMk id="2" creationId="{A1AB4B55-060F-BB7C-707C-BC52EA56FB5E}"/>
            </ac:picMkLst>
          </pc:picChg>
        </pc:sldLayoutChg>
        <pc:sldLayoutChg chg="modSp mod">
          <pc:chgData name="Laurent Le Faucheur" userId="5aa590e2-496b-461c-bd3b-d3700c439448" providerId="ADAL" clId="{B8D183A1-4BC7-4B97-B141-163B6D644106}" dt="2025-01-21T08:33:04.153" v="8128" actId="20577"/>
          <pc:sldLayoutMkLst>
            <pc:docMk/>
            <pc:sldMasterMk cId="1077791022" sldId="2147485431"/>
            <pc:sldLayoutMk cId="2810575065" sldId="2147485527"/>
          </pc:sldLayoutMkLst>
          <pc:spChg chg="mod">
            <ac:chgData name="Laurent Le Faucheur" userId="5aa590e2-496b-461c-bd3b-d3700c439448" providerId="ADAL" clId="{B8D183A1-4BC7-4B97-B141-163B6D644106}" dt="2025-01-21T08:33:04.153" v="8128" actId="20577"/>
            <ac:spMkLst>
              <pc:docMk/>
              <pc:sldMasterMk cId="1077791022" sldId="2147485431"/>
              <pc:sldLayoutMk cId="2810575065" sldId="2147485527"/>
              <ac:spMk id="3" creationId="{DE3DF629-D984-6F20-C82D-6842E675104B}"/>
            </ac:spMkLst>
          </pc:spChg>
        </pc:sldLayoutChg>
        <pc:sldLayoutChg chg="modSp mod">
          <pc:chgData name="Laurent Le Faucheur" userId="5aa590e2-496b-461c-bd3b-d3700c439448" providerId="ADAL" clId="{B8D183A1-4BC7-4B97-B141-163B6D644106}" dt="2025-01-21T08:33:08.982" v="8130" actId="20577"/>
          <pc:sldLayoutMkLst>
            <pc:docMk/>
            <pc:sldMasterMk cId="1077791022" sldId="2147485431"/>
            <pc:sldLayoutMk cId="3034125710" sldId="2147485529"/>
          </pc:sldLayoutMkLst>
          <pc:spChg chg="mod">
            <ac:chgData name="Laurent Le Faucheur" userId="5aa590e2-496b-461c-bd3b-d3700c439448" providerId="ADAL" clId="{B8D183A1-4BC7-4B97-B141-163B6D644106}" dt="2025-01-21T08:33:08.982" v="8130" actId="20577"/>
            <ac:spMkLst>
              <pc:docMk/>
              <pc:sldMasterMk cId="1077791022" sldId="2147485431"/>
              <pc:sldLayoutMk cId="3034125710" sldId="2147485529"/>
              <ac:spMk id="2" creationId="{16EF959D-9832-1867-1020-70C850E87157}"/>
            </ac:spMkLst>
          </pc:spChg>
        </pc:sldLayoutChg>
        <pc:sldLayoutChg chg="modSp mod">
          <pc:chgData name="Laurent Le Faucheur" userId="5aa590e2-496b-461c-bd3b-d3700c439448" providerId="ADAL" clId="{B8D183A1-4BC7-4B97-B141-163B6D644106}" dt="2025-01-21T08:32:54.697" v="8124" actId="20577"/>
          <pc:sldLayoutMkLst>
            <pc:docMk/>
            <pc:sldMasterMk cId="1077791022" sldId="2147485431"/>
            <pc:sldLayoutMk cId="1095575379" sldId="2147485540"/>
          </pc:sldLayoutMkLst>
          <pc:spChg chg="mod">
            <ac:chgData name="Laurent Le Faucheur" userId="5aa590e2-496b-461c-bd3b-d3700c439448" providerId="ADAL" clId="{B8D183A1-4BC7-4B97-B141-163B6D644106}" dt="2025-01-21T08:32:54.697" v="8124" actId="20577"/>
            <ac:spMkLst>
              <pc:docMk/>
              <pc:sldMasterMk cId="1077791022" sldId="2147485431"/>
              <pc:sldLayoutMk cId="1095575379" sldId="2147485540"/>
              <ac:spMk id="12" creationId="{714AEDC0-A33B-F940-A840-6EE803459EFF}"/>
            </ac:spMkLst>
          </pc:spChg>
        </pc:sldLayoutChg>
        <pc:sldLayoutChg chg="del">
          <pc:chgData name="Laurent Le Faucheur" userId="5aa590e2-496b-461c-bd3b-d3700c439448" providerId="ADAL" clId="{B8D183A1-4BC7-4B97-B141-163B6D644106}" dt="2024-11-10T10:39:10.867" v="4974" actId="47"/>
          <pc:sldLayoutMkLst>
            <pc:docMk/>
            <pc:sldMasterMk cId="1077791022" sldId="2147485431"/>
            <pc:sldLayoutMk cId="3920588061" sldId="2147485568"/>
          </pc:sldLayoutMkLst>
        </pc:sldLayoutChg>
        <pc:sldLayoutChg chg="del">
          <pc:chgData name="Laurent Le Faucheur" userId="5aa590e2-496b-461c-bd3b-d3700c439448" providerId="ADAL" clId="{B8D183A1-4BC7-4B97-B141-163B6D644106}" dt="2024-11-10T10:39:02.493" v="4972" actId="47"/>
          <pc:sldLayoutMkLst>
            <pc:docMk/>
            <pc:sldMasterMk cId="1077791022" sldId="2147485431"/>
            <pc:sldLayoutMk cId="679423460" sldId="2147485570"/>
          </pc:sldLayoutMkLst>
        </pc:sldLayoutChg>
        <pc:sldLayoutChg chg="del">
          <pc:chgData name="Laurent Le Faucheur" userId="5aa590e2-496b-461c-bd3b-d3700c439448" providerId="ADAL" clId="{B8D183A1-4BC7-4B97-B141-163B6D644106}" dt="2024-11-10T10:38:44.251" v="4970" actId="47"/>
          <pc:sldLayoutMkLst>
            <pc:docMk/>
            <pc:sldMasterMk cId="1077791022" sldId="2147485431"/>
            <pc:sldLayoutMk cId="12618302" sldId="2147485571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7B394A5-FD1F-430F-BB3A-F7878AC293E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67311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3CE605-DAD4-4C64-BE6E-BE3D8E5504A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846554"/>
            <a:ext cx="2971800" cy="46731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699187-58AF-4D6B-8526-D5C98A6AF82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846554"/>
            <a:ext cx="2971800" cy="46731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79C45C6D-DBFC-4B67-A8DE-9C2360ACC98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31822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97C0424-39BA-4205-9510-7D8372B40FA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67311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0861BC-4E89-4909-9F41-7A6E20183733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67311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5B25F150-DB0B-4758-AFA9-222A6E446235}" type="datetimeFigureOut">
              <a:rPr lang="en-US" altLang="en-US"/>
              <a:pPr>
                <a:defRPr/>
              </a:pPr>
              <a:t>1/26/2025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5B20C51-CC4D-4C34-9C63-92F50CE02E9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35000" y="1163638"/>
            <a:ext cx="5588000" cy="31432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DAC138B7-E2A5-4B5D-ADC2-E53A511B52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82296"/>
            <a:ext cx="5486400" cy="3667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61A1A-4481-471C-A253-BE997586AA0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846554"/>
            <a:ext cx="2971800" cy="46731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C0DDD9-A1C6-46BA-89ED-AF0DD267260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846554"/>
            <a:ext cx="2971800" cy="46731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charset="0"/>
                <a:ea typeface="ＭＳ Ｐゴシック" charset="-128"/>
              </a:defRPr>
            </a:lvl1pPr>
          </a:lstStyle>
          <a:p>
            <a:pPr>
              <a:defRPr/>
            </a:pPr>
            <a:fld id="{3B16354E-6974-4833-AB87-3220A0835E8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7675800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ts val="6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ts val="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23C84C-49E2-D018-DA01-68FF07C2C4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5275458-22F5-2E9A-8EEF-68AAF2B3DD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31416F5-0F64-1840-FEC3-B6F17528CA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03971B-07E5-491A-8ABA-C4994343D6E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98615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D2DE8-C4A8-244C-6AB8-A47EDACFC7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8F923C1-D194-3502-F10B-FDB6A02FAA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B0434E-6425-4F37-28CB-DA099D5772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6BB9B-670F-15A5-CBD2-0CEBB8496A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4320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648D9-8CEA-7A77-2E79-73A6AC7B1E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21373E7-FD49-F523-347A-F57F99C642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B94AE3C-6DAE-34C1-4103-31A31122BE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2E244C-526D-EF01-A316-B69146187F8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0421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88DC79-DBCE-0B87-2FC6-795A0F3FFF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05C1E85-620A-BFE0-475B-A050A851DC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A6CC0AE-4BE9-9924-CD34-E2AB55A1B2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89FEE3-0CEB-F859-5E96-10682FB25D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900846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E54398-0732-1FE4-55B9-DB75761BA2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F0AAE2C-5868-BB90-8EA6-A3CCC71EFB8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01C6489-CAC8-16FD-7A50-F3E8A5694A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EFE92-73E3-0E02-453F-2D373C3F50F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871172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D7D28A-DFC4-E80E-8A75-A23208791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3E6436-0263-2202-B4BD-1DC07CB91CA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607406-89E6-C10C-D4C9-10CBD99345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24E75E-8E7C-6DFF-B670-EB13208EA85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555896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78216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B039E-FCB9-72E2-B3EE-14E356202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86FCC6-73D1-215A-FBF4-D3F02580C8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F17986C-8E09-9C2E-4D3F-F2660630B4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A575B3-9D8A-4B61-1E14-CC95C32740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102278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65980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86870-60EF-9990-2C6D-EA04D1E876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9133CF7-A8E4-494D-3176-14EF639A7C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8818B3-82FB-6951-1C28-23FDB585C0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F0B809-E3B8-C7DB-FDC0-A8A7627E42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4627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5C9733-8452-D6BD-DEB3-F6B2BA6B5B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6792A6-967A-8416-A5FD-1C54750B198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0656C28-00D4-5BE1-3D3F-7854A36F51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A09158-49C3-8EB7-EE24-954EEF3767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B16354E-6974-4833-AB87-3220A0835E84}" type="slidenum">
              <a:rPr lang="en-US" altLang="en-US" smtClean="0"/>
              <a:pPr>
                <a:defRPr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4535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Section Divider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AB4B55-060F-BB7C-707C-BC52EA56FB5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" y="-1"/>
            <a:ext cx="12191999" cy="6858001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6A6BA01-5647-C911-2D6F-EA1B5776D3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625" y="1814735"/>
            <a:ext cx="6192840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64FD42E4-6767-D4AE-8D21-E0B19801A4A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8624" y="4403724"/>
            <a:ext cx="6192840" cy="7024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subtitle style</a:t>
            </a:r>
            <a:endParaRPr lang="en-GB"/>
          </a:p>
        </p:txBody>
      </p:sp>
      <p:sp>
        <p:nvSpPr>
          <p:cNvPr id="9" name="TextBox 20">
            <a:extLst>
              <a:ext uri="{FF2B5EF4-FFF2-40B4-BE49-F238E27FC236}">
                <a16:creationId xmlns:a16="http://schemas.microsoft.com/office/drawing/2014/main" id="{65FD54C8-30E0-092E-F3F7-D923E5082298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98624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bg1"/>
                </a:solidFill>
              </a:rPr>
              <a:t>© 2025 Arm</a:t>
            </a:r>
            <a:endParaRPr lang="en-US" altLang="en-US" sz="1000">
              <a:solidFill>
                <a:schemeClr val="bg1"/>
              </a:solidFill>
            </a:endParaRPr>
          </a:p>
        </p:txBody>
      </p:sp>
      <p:pic>
        <p:nvPicPr>
          <p:cNvPr id="12" name="Picture 11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F071B41C-1A24-A635-FA1A-9F8F68EDD532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624" y="520518"/>
            <a:ext cx="1700213" cy="530640"/>
          </a:xfrm>
          <a:prstGeom prst="rect">
            <a:avLst/>
          </a:prstGeom>
        </p:spPr>
      </p:pic>
      <p:sp>
        <p:nvSpPr>
          <p:cNvPr id="14" name="TextBox 20">
            <a:extLst>
              <a:ext uri="{FF2B5EF4-FFF2-40B4-BE49-F238E27FC236}">
                <a16:creationId xmlns:a16="http://schemas.microsoft.com/office/drawing/2014/main" id="{BC02F8D1-4809-5534-8DA7-251CC8B5FC94}"/>
              </a:ext>
            </a:extLst>
          </p:cNvPr>
          <p:cNvSpPr txBox="1">
            <a:spLocks noChangeArrowheads="1"/>
          </p:cNvSpPr>
          <p:nvPr userDrawn="1"/>
        </p:nvSpPr>
        <p:spPr bwMode="auto">
          <a:xfrm rot="16200000">
            <a:off x="11253652" y="5695788"/>
            <a:ext cx="1573278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sz="1000" b="0" i="0">
                <a:solidFill>
                  <a:srgbClr val="D1D2D3"/>
                </a:solidFill>
                <a:effectLst/>
                <a:latin typeface="+mn-lt"/>
              </a:rPr>
              <a:t>AI-generated image</a:t>
            </a:r>
            <a:endParaRPr lang="en-US" altLang="en-US" sz="1000">
              <a:solidFill>
                <a:schemeClr val="bg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92863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3354388" y="1618445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4" name="Picture Placeholder 5"/>
          <p:cNvSpPr>
            <a:spLocks noGrp="1"/>
          </p:cNvSpPr>
          <p:nvPr>
            <p:ph type="pic" sz="quarter" idx="18"/>
          </p:nvPr>
        </p:nvSpPr>
        <p:spPr>
          <a:xfrm>
            <a:off x="3354388" y="3755872"/>
            <a:ext cx="2606675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5" name="Picture Placeholder 5"/>
          <p:cNvSpPr>
            <a:spLocks noGrp="1"/>
          </p:cNvSpPr>
          <p:nvPr>
            <p:ph type="pic" sz="quarter" idx="19"/>
          </p:nvPr>
        </p:nvSpPr>
        <p:spPr>
          <a:xfrm>
            <a:off x="9066213" y="1618445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06" name="Picture Placeholder 5"/>
          <p:cNvSpPr>
            <a:spLocks noGrp="1"/>
          </p:cNvSpPr>
          <p:nvPr>
            <p:ph type="pic" sz="quarter" idx="20"/>
          </p:nvPr>
        </p:nvSpPr>
        <p:spPr>
          <a:xfrm>
            <a:off x="9066213" y="3755872"/>
            <a:ext cx="2646362" cy="1953683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21" hasCustomPrompt="1"/>
          </p:nvPr>
        </p:nvSpPr>
        <p:spPr>
          <a:xfrm>
            <a:off x="479425" y="1618445"/>
            <a:ext cx="26193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33E4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2" hasCustomPrompt="1"/>
          </p:nvPr>
        </p:nvSpPr>
        <p:spPr>
          <a:xfrm>
            <a:off x="6220216" y="1618445"/>
            <a:ext cx="2606675" cy="4086225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  <a:lvl4pPr marL="1201738" indent="-17303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33E48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1444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with imag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29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79425" y="1629079"/>
            <a:ext cx="5481108" cy="4455197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400">
                <a:solidFill>
                  <a:srgbClr val="333E48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3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0" name="Picture Placeholder 5"/>
          <p:cNvSpPr>
            <a:spLocks noGrp="1"/>
          </p:cNvSpPr>
          <p:nvPr>
            <p:ph type="pic" sz="quarter" idx="17"/>
          </p:nvPr>
        </p:nvSpPr>
        <p:spPr>
          <a:xfrm>
            <a:off x="6250924" y="1629080"/>
            <a:ext cx="5461651" cy="4455198"/>
          </a:xfrm>
        </p:spPr>
        <p:txBody>
          <a:bodyPr/>
          <a:lstStyle>
            <a:lvl1pPr marL="0" indent="0">
              <a:buClr>
                <a:schemeClr val="accent1"/>
              </a:buClr>
              <a:buNone/>
              <a:defRPr sz="2200">
                <a:solidFill>
                  <a:srgbClr val="333E48"/>
                </a:solidFill>
              </a:defRPr>
            </a:lvl1pPr>
          </a:lstStyle>
          <a:p>
            <a:pPr lvl="0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5842164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Sld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10" name="Table Placeholder 3"/>
          <p:cNvSpPr>
            <a:spLocks noGrp="1"/>
          </p:cNvSpPr>
          <p:nvPr>
            <p:ph type="tbl" sz="quarter" idx="13"/>
          </p:nvPr>
        </p:nvSpPr>
        <p:spPr>
          <a:xfrm>
            <a:off x="479425" y="1259574"/>
            <a:ext cx="11233150" cy="483642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775123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Edit Title Style</a:t>
            </a:r>
          </a:p>
        </p:txBody>
      </p:sp>
    </p:spTree>
    <p:extLst>
      <p:ext uri="{BB962C8B-B14F-4D97-AF65-F5344CB8AC3E}">
        <p14:creationId xmlns:p14="http://schemas.microsoft.com/office/powerpoint/2010/main" val="15141880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65C8D65D-FA78-7045-8C8F-56DDB114BD0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700" y="287581"/>
            <a:ext cx="11658600" cy="6341819"/>
          </a:xfrm>
          <a:prstGeom prst="rect">
            <a:avLst/>
          </a:prstGeom>
        </p:spPr>
      </p:pic>
      <p:pic>
        <p:nvPicPr>
          <p:cNvPr id="14" name="Picture 13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ED28C162-65FD-A34B-9664-413A5D187DB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624" y="520518"/>
            <a:ext cx="1700213" cy="53064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36C7439E-9A8C-62F0-11A3-8D7D8A5E881E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70505" y="611557"/>
            <a:ext cx="4655186" cy="6001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en-US" sz="2600">
                <a:solidFill>
                  <a:schemeClr val="bg1"/>
                </a:solidFill>
              </a:rPr>
              <a:t>Thank You</a:t>
            </a:r>
          </a:p>
          <a:p>
            <a:pPr algn="r">
              <a:defRPr/>
            </a:pPr>
            <a:r>
              <a:rPr lang="en-US" altLang="en-US" sz="2600" err="1">
                <a:solidFill>
                  <a:schemeClr val="bg1"/>
                </a:solidFill>
              </a:rPr>
              <a:t>Danke</a:t>
            </a:r>
            <a:endParaRPr lang="en-US" altLang="en-US" sz="260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600">
                <a:solidFill>
                  <a:schemeClr val="bg1"/>
                </a:solidFill>
              </a:rPr>
              <a:t>Gracias</a:t>
            </a:r>
            <a:br>
              <a:rPr lang="en-US" altLang="en-US" sz="2600">
                <a:solidFill>
                  <a:schemeClr val="bg1"/>
                </a:solidFill>
              </a:rPr>
            </a:br>
            <a:r>
              <a:rPr lang="en-US" altLang="en-US" sz="2600" err="1">
                <a:solidFill>
                  <a:schemeClr val="bg1"/>
                </a:solidFill>
              </a:rPr>
              <a:t>Grazie</a:t>
            </a:r>
            <a:endParaRPr lang="en-US" altLang="en-US" sz="260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600" err="1">
                <a:solidFill>
                  <a:schemeClr val="bg1"/>
                </a:solidFill>
              </a:rPr>
              <a:t>谢谢</a:t>
            </a:r>
            <a:endParaRPr lang="en-US" altLang="en-US" sz="260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600" err="1">
                <a:solidFill>
                  <a:schemeClr val="bg1"/>
                </a:solidFill>
              </a:rPr>
              <a:t>ありがとう</a:t>
            </a:r>
            <a:endParaRPr lang="en-US" altLang="en-US" sz="260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600">
                <a:solidFill>
                  <a:schemeClr val="bg1"/>
                </a:solidFill>
              </a:rPr>
              <a:t>Asante</a:t>
            </a:r>
          </a:p>
          <a:p>
            <a:pPr algn="r">
              <a:defRPr/>
            </a:pPr>
            <a:r>
              <a:rPr lang="en-US" altLang="en-US" sz="2600">
                <a:solidFill>
                  <a:schemeClr val="bg1"/>
                </a:solidFill>
              </a:rPr>
              <a:t>Merci</a:t>
            </a:r>
          </a:p>
          <a:p>
            <a:pPr algn="r">
              <a:defRPr/>
            </a:pPr>
            <a:r>
              <a:rPr lang="en-US" altLang="en-US" sz="2600" err="1">
                <a:solidFill>
                  <a:schemeClr val="bg1"/>
                </a:solidFill>
              </a:rPr>
              <a:t>감사합니다</a:t>
            </a:r>
            <a:endParaRPr lang="en-US" altLang="en-US" sz="2600">
              <a:solidFill>
                <a:schemeClr val="bg1"/>
              </a:solidFill>
            </a:endParaRPr>
          </a:p>
          <a:p>
            <a:pPr algn="r">
              <a:defRPr/>
            </a:pPr>
            <a:r>
              <a:rPr lang="en-US" altLang="en-US" sz="2600" err="1">
                <a:solidFill>
                  <a:schemeClr val="bg1"/>
                </a:solidFill>
              </a:rPr>
              <a:t>धन्यवाद</a:t>
            </a:r>
            <a:endParaRPr lang="en-US" altLang="en-US" sz="2600">
              <a:solidFill>
                <a:schemeClr val="bg1"/>
              </a:solidFill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2600">
                <a:solidFill>
                  <a:schemeClr val="bg1"/>
                </a:solidFill>
              </a:rPr>
              <a:t>Kiitos</a:t>
            </a:r>
          </a:p>
          <a:p>
            <a:pPr algn="r">
              <a:defRPr/>
            </a:pPr>
            <a:r>
              <a:rPr lang="ar-SA" sz="2600" kern="1200">
                <a:solidFill>
                  <a:schemeClr val="bg1"/>
                </a:solidFill>
                <a:latin typeface="Calibri" charset="0"/>
                <a:ea typeface="ＭＳ Ｐゴシック" charset="-128"/>
                <a:cs typeface="+mn-cs"/>
              </a:rPr>
              <a:t>شكرًا</a:t>
            </a:r>
            <a:endParaRPr lang="en-GB" sz="2600" kern="1200">
              <a:solidFill>
                <a:schemeClr val="bg1"/>
              </a:solidFill>
              <a:latin typeface="Calibri" charset="0"/>
              <a:ea typeface="ＭＳ Ｐゴシック" charset="-128"/>
              <a:cs typeface="+mn-cs"/>
            </a:endParaRPr>
          </a:p>
          <a:p>
            <a:pPr algn="r">
              <a:defRPr/>
            </a:pPr>
            <a:r>
              <a:rPr lang="as-IN" altLang="en-US" sz="2600">
                <a:solidFill>
                  <a:schemeClr val="bg1"/>
                </a:solidFill>
              </a:rPr>
              <a:t>ধন্যবাদ</a:t>
            </a:r>
            <a:br>
              <a:rPr lang="en-US" altLang="en-US" sz="2600">
                <a:solidFill>
                  <a:schemeClr val="bg1"/>
                </a:solidFill>
              </a:rPr>
            </a:br>
            <a:r>
              <a:rPr lang="he-IL" altLang="en-US" sz="2600">
                <a:solidFill>
                  <a:schemeClr val="bg1"/>
                </a:solidFill>
              </a:rPr>
              <a:t>תודה</a:t>
            </a:r>
            <a:endParaRPr lang="en-GB" altLang="en-US" sz="2600">
              <a:solidFill>
                <a:schemeClr val="bg1"/>
              </a:solidFill>
            </a:endParaRPr>
          </a:p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te-IN" sz="2000" b="0" i="0">
                <a:solidFill>
                  <a:schemeClr val="bg1"/>
                </a:solidFill>
                <a:effectLst/>
                <a:latin typeface="system-ui"/>
              </a:rPr>
              <a:t>ధన్యవాదములు</a:t>
            </a:r>
          </a:p>
        </p:txBody>
      </p:sp>
      <p:sp>
        <p:nvSpPr>
          <p:cNvPr id="3" name="TextBox 20">
            <a:extLst>
              <a:ext uri="{FF2B5EF4-FFF2-40B4-BE49-F238E27FC236}">
                <a16:creationId xmlns:a16="http://schemas.microsoft.com/office/drawing/2014/main" id="{DE3DF629-D984-6F20-C82D-6842E675104B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98624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bg1"/>
                </a:solidFill>
              </a:rPr>
              <a:t>© 2025 Arm</a:t>
            </a:r>
            <a:endParaRPr lang="en-US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05750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Closing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Background pattern&#10;&#10;Description automatically generated">
            <a:extLst>
              <a:ext uri="{FF2B5EF4-FFF2-40B4-BE49-F238E27FC236}">
                <a16:creationId xmlns:a16="http://schemas.microsoft.com/office/drawing/2014/main" id="{007A6213-5C36-0A44-890D-F1E1590E8B8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alphaModFix amt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6700" y="287581"/>
            <a:ext cx="11658600" cy="6341819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A47F3DF-159E-2B4A-848E-BCCCF738104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078942" y="520518"/>
            <a:ext cx="423330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r">
              <a:defRPr/>
            </a:pPr>
            <a:r>
              <a:rPr lang="en-US" altLang="x-none" sz="1200">
                <a:solidFill>
                  <a:schemeClr val="bg1"/>
                </a:solidFill>
              </a:rPr>
              <a:t>The Arm trademarks featured in this presentation are registered trademarks or trademarks of Arm Limited (or its subsidiaries) in the US and/or elsewhere.  All rights reserved.  All other marks featured may be trademarks of their respective owners.</a:t>
            </a:r>
          </a:p>
          <a:p>
            <a:pPr algn="r">
              <a:defRPr/>
            </a:pPr>
            <a:br>
              <a:rPr lang="en-US" altLang="x-none" sz="1200">
                <a:solidFill>
                  <a:schemeClr val="bg1"/>
                </a:solidFill>
              </a:rPr>
            </a:br>
            <a:r>
              <a:rPr lang="en-US" altLang="x-none" sz="1200" err="1">
                <a:solidFill>
                  <a:schemeClr val="bg1"/>
                </a:solidFill>
              </a:rPr>
              <a:t>www.arm.com</a:t>
            </a:r>
            <a:r>
              <a:rPr lang="en-US" altLang="x-none" sz="1200">
                <a:solidFill>
                  <a:schemeClr val="bg1"/>
                </a:solidFill>
              </a:rPr>
              <a:t>/company/policies/trademarks</a:t>
            </a:r>
          </a:p>
        </p:txBody>
      </p:sp>
      <p:pic>
        <p:nvPicPr>
          <p:cNvPr id="14" name="Picture 13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0C2CB46F-4F17-004B-85E2-BC55AB449E3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624" y="520518"/>
            <a:ext cx="1700213" cy="530640"/>
          </a:xfrm>
          <a:prstGeom prst="rect">
            <a:avLst/>
          </a:prstGeom>
        </p:spPr>
      </p:pic>
      <p:sp>
        <p:nvSpPr>
          <p:cNvPr id="2" name="TextBox 20">
            <a:extLst>
              <a:ext uri="{FF2B5EF4-FFF2-40B4-BE49-F238E27FC236}">
                <a16:creationId xmlns:a16="http://schemas.microsoft.com/office/drawing/2014/main" id="{16EF959D-9832-1867-1020-70C850E8715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98624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bg1"/>
                </a:solidFill>
              </a:rPr>
              <a:t>© 2025 Arm</a:t>
            </a:r>
            <a:endParaRPr lang="en-US" altLang="en-US" sz="10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4125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5_Section Divider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EF3C97BB-9939-B347-8FA3-7462E2FE434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5356230" y="0"/>
            <a:ext cx="6835769" cy="6858000"/>
          </a:xfrm>
          <a:prstGeom prst="rect">
            <a:avLst/>
          </a:prstGeom>
        </p:spPr>
      </p:pic>
      <p:sp>
        <p:nvSpPr>
          <p:cNvPr id="12" name="TextBox 20">
            <a:extLst>
              <a:ext uri="{FF2B5EF4-FFF2-40B4-BE49-F238E27FC236}">
                <a16:creationId xmlns:a16="http://schemas.microsoft.com/office/drawing/2014/main" id="{714AEDC0-A33B-F940-A840-6EE803459EFF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98624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bg1"/>
                </a:solidFill>
              </a:rPr>
              <a:t>© 2025 Arm</a:t>
            </a:r>
            <a:endParaRPr lang="en-US" altLang="en-US" sz="1000">
              <a:solidFill>
                <a:schemeClr val="bg1"/>
              </a:solidFill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460B914-698E-8E44-851B-26EF10C37B7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8625" y="1814735"/>
            <a:ext cx="6192840" cy="2574186"/>
          </a:xfrm>
        </p:spPr>
        <p:txBody>
          <a:bodyPr anchor="t" anchorCtr="0"/>
          <a:lstStyle>
            <a:lvl1pPr algn="l">
              <a:lnSpc>
                <a:spcPct val="85000"/>
              </a:lnSpc>
              <a:defRPr sz="5000" b="0" spc="-1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</a:t>
            </a:r>
            <a:br>
              <a:rPr lang="en-US"/>
            </a:br>
            <a:r>
              <a:rPr lang="en-US"/>
              <a:t>Title Style</a:t>
            </a:r>
            <a:br>
              <a:rPr lang="en-US"/>
            </a:br>
            <a:r>
              <a:rPr lang="en-US"/>
              <a:t>Line 3</a:t>
            </a:r>
            <a:br>
              <a:rPr lang="en-US"/>
            </a:br>
            <a:r>
              <a:rPr lang="en-US"/>
              <a:t>Line 4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1139BE0C-30D8-5E4A-AADA-9C76A8138DE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98624" y="4403724"/>
            <a:ext cx="6192840" cy="70244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2400">
                <a:solidFill>
                  <a:schemeClr val="bg1"/>
                </a:solidFill>
              </a:defRPr>
            </a:lvl1pPr>
            <a:lvl2pPr marL="457200" marR="0" indent="0" algn="r" defTabSz="914400" rtl="0" eaLnBrk="1" fontAlgn="auto" latinLnBrk="0" hangingPunct="1">
              <a:lnSpc>
                <a:spcPct val="104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None/>
              <a:tabLst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/>
              <a:t>Click to edit subtitle style</a:t>
            </a:r>
            <a:endParaRPr lang="en-GB"/>
          </a:p>
        </p:txBody>
      </p:sp>
      <p:pic>
        <p:nvPicPr>
          <p:cNvPr id="15" name="Picture 14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A64E8E06-C0AC-F149-A17F-960EB7414B2E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8624" y="520518"/>
            <a:ext cx="1700213" cy="53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575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6250"/>
            <a:ext cx="11233150" cy="654760"/>
          </a:xfrm>
        </p:spPr>
        <p:txBody>
          <a:bodyPr anchor="t"/>
          <a:lstStyle>
            <a:lvl1pPr>
              <a:defRPr b="0"/>
            </a:lvl1pPr>
          </a:lstStyle>
          <a:p>
            <a:r>
              <a:rPr lang="en-US"/>
              <a:t>Click to Edit Title Style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idx="1" hasCustomPrompt="1"/>
          </p:nvPr>
        </p:nvSpPr>
        <p:spPr>
          <a:xfrm>
            <a:off x="479425" y="1171111"/>
            <a:ext cx="11233150" cy="4948335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400">
                <a:solidFill>
                  <a:schemeClr val="tx2"/>
                </a:solidFill>
              </a:defRPr>
            </a:lvl1pPr>
            <a:lvl2pPr marL="672783">
              <a:lnSpc>
                <a:spcPct val="100000"/>
              </a:lnSpc>
              <a:spcAft>
                <a:spcPts val="0"/>
              </a:spcAft>
              <a:defRPr sz="2000">
                <a:solidFill>
                  <a:schemeClr val="tx2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3pPr>
            <a:lvl4pPr marL="1293178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defRPr sz="1800"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noProof="0"/>
              <a:t>Click to edit text styles with Top Level Bullet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13250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slide w/ S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 anchor="t"/>
          <a:lstStyle/>
          <a:p>
            <a:r>
              <a:rPr lang="en-US"/>
              <a:t>Click to Edit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 hasCustomPrompt="1"/>
          </p:nvPr>
        </p:nvSpPr>
        <p:spPr>
          <a:xfrm>
            <a:off x="479425" y="1554489"/>
            <a:ext cx="11233150" cy="455323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400">
                <a:solidFill>
                  <a:schemeClr val="tx2"/>
                </a:solidFill>
              </a:defRPr>
            </a:lvl1pPr>
            <a:lvl2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chemeClr val="tx2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3pPr>
            <a:lvl4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4pPr>
            <a:lvl5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7750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3E00537-4172-4053-A616-87E429C679AC}"/>
              </a:ext>
            </a:extLst>
          </p:cNvPr>
          <p:cNvCxnSpPr>
            <a:cxnSpLocks/>
          </p:cNvCxnSpPr>
          <p:nvPr userDrawn="1"/>
        </p:nvCxnSpPr>
        <p:spPr>
          <a:xfrm>
            <a:off x="6096000" y="1620481"/>
            <a:ext cx="0" cy="451520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59204"/>
          </a:xfrm>
        </p:spPr>
        <p:txBody>
          <a:bodyPr anchor="t"/>
          <a:lstStyle>
            <a:lvl1pPr marL="0" indent="0">
              <a:spcAft>
                <a:spcPts val="0"/>
              </a:spcAft>
              <a:buNone/>
              <a:defRPr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9" name="Text Placeholder 131"/>
          <p:cNvSpPr>
            <a:spLocks noGrp="1"/>
          </p:cNvSpPr>
          <p:nvPr>
            <p:ph type="body" sz="quarter" idx="16" hasCustomPrompt="1"/>
          </p:nvPr>
        </p:nvSpPr>
        <p:spPr>
          <a:xfrm>
            <a:off x="479425" y="1620481"/>
            <a:ext cx="53456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9" hasCustomPrompt="1"/>
          </p:nvPr>
        </p:nvSpPr>
        <p:spPr>
          <a:xfrm>
            <a:off x="477587" y="2202443"/>
            <a:ext cx="5347480" cy="3933245"/>
          </a:xfrm>
        </p:spPr>
        <p:txBody>
          <a:bodyPr/>
          <a:lstStyle>
            <a:lvl1pPr marL="34290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 marL="581343" algn="l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 marL="947103" algn="l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  <a:lvl4pPr marL="1293178" indent="-173038" algn="l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33E48"/>
                </a:solidFill>
              </a:defRPr>
            </a:lvl4pPr>
            <a:lvl5pPr marL="1518603" algn="l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1"/>
          <p:cNvSpPr>
            <a:spLocks noGrp="1"/>
          </p:cNvSpPr>
          <p:nvPr>
            <p:ph type="body" sz="quarter" idx="18" hasCustomPrompt="1"/>
          </p:nvPr>
        </p:nvSpPr>
        <p:spPr>
          <a:xfrm>
            <a:off x="6341534" y="1620481"/>
            <a:ext cx="5371042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21" hasCustomPrompt="1"/>
          </p:nvPr>
        </p:nvSpPr>
        <p:spPr>
          <a:xfrm>
            <a:off x="6339947" y="2202442"/>
            <a:ext cx="5372628" cy="3933246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>
                <a:solidFill>
                  <a:srgbClr val="333E4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262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9795D2F-D322-4144-8DA8-55D6A2942740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4148138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B4D2EAD-40A5-4C0B-900F-916EB19FF748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8051800" y="1611050"/>
            <a:ext cx="0" cy="4448438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4" name="Text Placeholder 43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7" name="Text Placeholder 2"/>
          <p:cNvSpPr>
            <a:spLocks noGrp="1"/>
          </p:cNvSpPr>
          <p:nvPr userDrawn="1">
            <p:ph idx="1" hasCustomPrompt="1"/>
          </p:nvPr>
        </p:nvSpPr>
        <p:spPr>
          <a:xfrm>
            <a:off x="479426" y="2373786"/>
            <a:ext cx="3372644" cy="368570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defRPr>
                <a:solidFill>
                  <a:srgbClr val="383838"/>
                </a:solidFill>
              </a:defRPr>
            </a:lvl3pPr>
            <a:lvl4pPr>
              <a:defRPr>
                <a:solidFill>
                  <a:srgbClr val="383838"/>
                </a:solidFill>
              </a:defRPr>
            </a:lvl4pPr>
            <a:lvl5pPr>
              <a:defRPr>
                <a:solidFill>
                  <a:srgbClr val="383838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00" name="Text Placeholder 131"/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3" name="Text Placeholder 2"/>
          <p:cNvSpPr>
            <a:spLocks noGrp="1"/>
          </p:cNvSpPr>
          <p:nvPr userDrawn="1">
            <p:ph idx="17" hasCustomPrompt="1"/>
          </p:nvPr>
        </p:nvSpPr>
        <p:spPr>
          <a:xfrm>
            <a:off x="4416359" y="2373786"/>
            <a:ext cx="3359281" cy="368570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4" name="Text Placeholder 2"/>
          <p:cNvSpPr>
            <a:spLocks noGrp="1"/>
          </p:cNvSpPr>
          <p:nvPr userDrawn="1">
            <p:ph idx="18" hasCustomPrompt="1"/>
          </p:nvPr>
        </p:nvSpPr>
        <p:spPr>
          <a:xfrm>
            <a:off x="8300113" y="2373786"/>
            <a:ext cx="3412462" cy="3685702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5" name="Text Placeholder 131"/>
          <p:cNvSpPr>
            <a:spLocks noGrp="1"/>
          </p:cNvSpPr>
          <p:nvPr userDrawn="1">
            <p:ph type="body" sz="quarter" idx="19" hasCustomPrompt="1"/>
          </p:nvPr>
        </p:nvSpPr>
        <p:spPr>
          <a:xfrm>
            <a:off x="4419997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6" name="Text Placeholder 131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</p:spTree>
    <p:extLst>
      <p:ext uri="{BB962C8B-B14F-4D97-AF65-F5344CB8AC3E}">
        <p14:creationId xmlns:p14="http://schemas.microsoft.com/office/powerpoint/2010/main" val="1200007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slide with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2"/>
            <a:ext cx="11233150" cy="512830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21" hasCustomPrompt="1"/>
          </p:nvPr>
        </p:nvSpPr>
        <p:spPr>
          <a:xfrm>
            <a:off x="8299119" y="2372564"/>
            <a:ext cx="3413455" cy="36869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grpSp>
        <p:nvGrpSpPr>
          <p:cNvPr id="36" name="Group 6">
            <a:extLst>
              <a:ext uri="{FF2B5EF4-FFF2-40B4-BE49-F238E27FC236}">
                <a16:creationId xmlns:a16="http://schemas.microsoft.com/office/drawing/2014/main" id="{CCE81F77-7204-0241-970A-63C43B1D7B8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4148138" y="1611050"/>
            <a:ext cx="3903662" cy="4448438"/>
            <a:chOff x="3706307" y="1883391"/>
            <a:chExt cx="3803176" cy="4472959"/>
          </a:xfrm>
        </p:grpSpPr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266E339-1F3B-8E41-B64F-AA6A42EDF7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706307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922B3030-62BD-3440-A850-5C6E7CCDD5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509483" y="1883391"/>
              <a:ext cx="0" cy="4472959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 Placeholder 131">
            <a:extLst>
              <a:ext uri="{FF2B5EF4-FFF2-40B4-BE49-F238E27FC236}">
                <a16:creationId xmlns:a16="http://schemas.microsoft.com/office/drawing/2014/main" id="{B54BFFD1-D378-D841-B5DD-88788B48D02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9425" y="1611050"/>
            <a:ext cx="33726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43" name="Text Placeholder 131">
            <a:extLst>
              <a:ext uri="{FF2B5EF4-FFF2-40B4-BE49-F238E27FC236}">
                <a16:creationId xmlns:a16="http://schemas.microsoft.com/office/drawing/2014/main" id="{E3125198-F65A-8049-9D3E-A6AF258DAEB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416192" y="1611050"/>
            <a:ext cx="3359945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45" name="Text Placeholder 131">
            <a:extLst>
              <a:ext uri="{FF2B5EF4-FFF2-40B4-BE49-F238E27FC236}">
                <a16:creationId xmlns:a16="http://schemas.microsoft.com/office/drawing/2014/main" id="{7C8008EA-19DB-814F-9284-A055A2AB89C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299449" y="1611050"/>
            <a:ext cx="3413126" cy="560696"/>
          </a:xfrm>
        </p:spPr>
        <p:txBody>
          <a:bodyPr anchor="t" anchorCtr="0"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/>
              <a:defRPr b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46" name="Content Placeholder 8">
            <a:extLst>
              <a:ext uri="{FF2B5EF4-FFF2-40B4-BE49-F238E27FC236}">
                <a16:creationId xmlns:a16="http://schemas.microsoft.com/office/drawing/2014/main" id="{DD4BA2E6-FACA-5C45-B75F-9327959A672A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4415863" y="2372564"/>
            <a:ext cx="3360274" cy="36869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47" name="Content Placeholder 8">
            <a:extLst>
              <a:ext uri="{FF2B5EF4-FFF2-40B4-BE49-F238E27FC236}">
                <a16:creationId xmlns:a16="http://schemas.microsoft.com/office/drawing/2014/main" id="{5AB0A5A2-CEF5-6E44-BACF-2C0296FE306B}"/>
              </a:ext>
            </a:extLst>
          </p:cNvPr>
          <p:cNvSpPr>
            <a:spLocks noGrp="1"/>
          </p:cNvSpPr>
          <p:nvPr>
            <p:ph sz="quarter" idx="23" hasCustomPrompt="1"/>
          </p:nvPr>
        </p:nvSpPr>
        <p:spPr>
          <a:xfrm>
            <a:off x="479425" y="2372564"/>
            <a:ext cx="3360274" cy="3686924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0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2pPr>
            <a:lvl3pPr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>
                <a:solidFill>
                  <a:srgbClr val="333E48"/>
                </a:solidFill>
              </a:defRPr>
            </a:lvl3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37187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_narrow_w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505B7A5-C1F7-41D3-815C-A3728D81DBDD}"/>
              </a:ext>
            </a:extLst>
          </p:cNvPr>
          <p:cNvCxnSpPr>
            <a:cxnSpLocks/>
          </p:cNvCxnSpPr>
          <p:nvPr userDrawn="1"/>
        </p:nvCxnSpPr>
        <p:spPr>
          <a:xfrm>
            <a:off x="3255004" y="1631950"/>
            <a:ext cx="0" cy="4440604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 dirty="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idx="1" hasCustomPrompt="1"/>
          </p:nvPr>
        </p:nvSpPr>
        <p:spPr>
          <a:xfrm>
            <a:off x="479425" y="1631111"/>
            <a:ext cx="2619375" cy="4440603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4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21" hasCustomPrompt="1"/>
          </p:nvPr>
        </p:nvSpPr>
        <p:spPr>
          <a:xfrm>
            <a:off x="3416035" y="1631111"/>
            <a:ext cx="8296540" cy="4440603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4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rgbClr val="333E4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629991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 column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C41881F-8B1A-4F78-926D-54E8F515C458}"/>
              </a:ext>
            </a:extLst>
          </p:cNvPr>
          <p:cNvCxnSpPr>
            <a:cxnSpLocks/>
          </p:cNvCxnSpPr>
          <p:nvPr userDrawn="1"/>
        </p:nvCxnSpPr>
        <p:spPr>
          <a:xfrm>
            <a:off x="8932863" y="1629287"/>
            <a:ext cx="0" cy="4443267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9425" y="478301"/>
            <a:ext cx="11233150" cy="512830"/>
          </a:xfrm>
        </p:spPr>
        <p:txBody>
          <a:bodyPr/>
          <a:lstStyle/>
          <a:p>
            <a:r>
              <a:rPr lang="en-US"/>
              <a:t>Click to Edit Title Style</a:t>
            </a:r>
          </a:p>
        </p:txBody>
      </p:sp>
      <p:sp>
        <p:nvSpPr>
          <p:cNvPr id="44" name="Text Placeholder 43"/>
          <p:cNvSpPr>
            <a:spLocks noGrp="1"/>
          </p:cNvSpPr>
          <p:nvPr>
            <p:ph type="body" sz="quarter" idx="13" hasCustomPrompt="1"/>
          </p:nvPr>
        </p:nvSpPr>
        <p:spPr>
          <a:xfrm>
            <a:off x="479425" y="991131"/>
            <a:ext cx="11233150" cy="344488"/>
          </a:xfrm>
        </p:spPr>
        <p:txBody>
          <a:bodyPr/>
          <a:lstStyle>
            <a:lvl1pPr marL="0" indent="0">
              <a:buNone/>
              <a:defRPr lang="en-US" sz="2400"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Click to edit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5" hasCustomPrompt="1"/>
          </p:nvPr>
        </p:nvSpPr>
        <p:spPr>
          <a:xfrm>
            <a:off x="9037637" y="1629597"/>
            <a:ext cx="2674937" cy="4443488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4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21" hasCustomPrompt="1"/>
          </p:nvPr>
        </p:nvSpPr>
        <p:spPr>
          <a:xfrm>
            <a:off x="479425" y="1629287"/>
            <a:ext cx="8348664" cy="4443267"/>
          </a:xfrm>
        </p:spPr>
        <p:txBody>
          <a:bodyPr/>
          <a:lstStyle>
            <a:lvl1pPr marL="342900" indent="-3429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  <a:defRPr sz="2400">
                <a:solidFill>
                  <a:srgbClr val="333E48"/>
                </a:solidFill>
              </a:defRPr>
            </a:lvl1pPr>
            <a:lvl2pPr marL="58134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2000">
                <a:solidFill>
                  <a:srgbClr val="333E48"/>
                </a:solidFill>
              </a:defRPr>
            </a:lvl2pPr>
            <a:lvl3pPr marL="9471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3pPr>
            <a:lvl4pPr marL="1293178" indent="-173038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buFont typeface="Arial" charset="0"/>
              <a:buChar char="•"/>
              <a:defRPr sz="1800">
                <a:solidFill>
                  <a:srgbClr val="333E48"/>
                </a:solidFill>
              </a:defRPr>
            </a:lvl4pPr>
            <a:lvl5pPr marL="1518603">
              <a:lnSpc>
                <a:spcPct val="100000"/>
              </a:lnSpc>
              <a:spcAft>
                <a:spcPts val="0"/>
              </a:spcAft>
              <a:buClr>
                <a:schemeClr val="accent1"/>
              </a:buClr>
              <a:defRPr sz="1800">
                <a:solidFill>
                  <a:srgbClr val="333E48"/>
                </a:solidFill>
              </a:defRPr>
            </a:lvl5pPr>
          </a:lstStyle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5949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5.sv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sv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9425" y="478301"/>
            <a:ext cx="11233150" cy="65476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title style</a:t>
            </a:r>
          </a:p>
        </p:txBody>
      </p:sp>
      <p:sp>
        <p:nvSpPr>
          <p:cNvPr id="1029" name="TextBox 26"/>
          <p:cNvSpPr txBox="1">
            <a:spLocks noChangeArrowheads="1"/>
          </p:cNvSpPr>
          <p:nvPr userDrawn="1"/>
        </p:nvSpPr>
        <p:spPr bwMode="auto">
          <a:xfrm>
            <a:off x="317949" y="6410643"/>
            <a:ext cx="312738" cy="13811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fld id="{2682C2D1-8EA8-E748-B66F-74D4D53CF8F8}" type="slidenum">
              <a:rPr lang="en-US" altLang="en-US" sz="1000" smtClean="0">
                <a:solidFill>
                  <a:srgbClr val="7F7F7F"/>
                </a:solidFill>
              </a:rPr>
              <a:pPr eaLnBrk="1" hangingPunct="1">
                <a:lnSpc>
                  <a:spcPct val="90000"/>
                </a:lnSpc>
                <a:spcAft>
                  <a:spcPts val="600"/>
                </a:spcAft>
                <a:buFont typeface="Arial" charset="0"/>
                <a:buNone/>
                <a:defRPr/>
              </a:pPr>
              <a:t>‹#›</a:t>
            </a:fld>
            <a:endParaRPr lang="en-US" altLang="en-US" sz="1000">
              <a:solidFill>
                <a:srgbClr val="7F7F7F"/>
              </a:solidFill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84EB643E-3109-434C-BA97-15D4C8A5EF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79425" y="1133061"/>
            <a:ext cx="11243088" cy="497466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20">
            <a:extLst>
              <a:ext uri="{FF2B5EF4-FFF2-40B4-BE49-F238E27FC236}">
                <a16:creationId xmlns:a16="http://schemas.microsoft.com/office/drawing/2014/main" id="{A9403B94-AAAF-AB46-B38A-95D16DABD524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598624" y="6413179"/>
            <a:ext cx="4636741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>
            <a:spAutoFit/>
          </a:bodyPr>
          <a:lstStyle>
            <a:lvl1pPr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l" eaLnBrk="1" hangingPunct="1">
              <a:lnSpc>
                <a:spcPct val="90000"/>
              </a:lnSpc>
              <a:spcAft>
                <a:spcPts val="600"/>
              </a:spcAft>
              <a:buFont typeface="Arial" charset="0"/>
              <a:buNone/>
              <a:defRPr/>
            </a:pPr>
            <a:r>
              <a:rPr lang="en-GB" altLang="en-US" sz="1000">
                <a:solidFill>
                  <a:schemeClr val="accent6"/>
                </a:solidFill>
              </a:rPr>
              <a:t>© 2025 Arm</a:t>
            </a:r>
            <a:endParaRPr lang="en-US" altLang="en-US" sz="1000">
              <a:solidFill>
                <a:schemeClr val="accent6"/>
              </a:solidFill>
            </a:endParaRPr>
          </a:p>
        </p:txBody>
      </p:sp>
      <p:pic>
        <p:nvPicPr>
          <p:cNvPr id="5" name="Picture 4" descr="A picture containing clock, meter&#10;&#10;Description automatically generated">
            <a:extLst>
              <a:ext uri="{FF2B5EF4-FFF2-40B4-BE49-F238E27FC236}">
                <a16:creationId xmlns:a16="http://schemas.microsoft.com/office/drawing/2014/main" id="{970F2EF9-EE0C-275D-DB99-812522D98880}"/>
              </a:ext>
            </a:extLst>
          </p:cNvPr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35847" y="6384924"/>
            <a:ext cx="879904" cy="274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7910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520" r:id="rId1"/>
    <p:sldLayoutId id="2147485540" r:id="rId2"/>
    <p:sldLayoutId id="2147485440" r:id="rId3"/>
    <p:sldLayoutId id="2147485441" r:id="rId4"/>
    <p:sldLayoutId id="2147485442" r:id="rId5"/>
    <p:sldLayoutId id="2147485443" r:id="rId6"/>
    <p:sldLayoutId id="2147485444" r:id="rId7"/>
    <p:sldLayoutId id="2147485445" r:id="rId8"/>
    <p:sldLayoutId id="2147485446" r:id="rId9"/>
    <p:sldLayoutId id="2147485447" r:id="rId10"/>
    <p:sldLayoutId id="2147485448" r:id="rId11"/>
    <p:sldLayoutId id="2147485449" r:id="rId12"/>
    <p:sldLayoutId id="2147485450" r:id="rId13"/>
    <p:sldLayoutId id="2147485527" r:id="rId14"/>
    <p:sldLayoutId id="2147485529" r:id="rId15"/>
  </p:sldLayoutIdLst>
  <p:hf hdr="0" ftr="0" dt="0"/>
  <p:txStyles>
    <p:titleStyle>
      <a:lvl1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0" kern="1200" spc="-50">
          <a:solidFill>
            <a:schemeClr val="accent1"/>
          </a:solidFill>
          <a:latin typeface="+mn-lt"/>
          <a:ea typeface="ＭＳ Ｐゴシック" charset="0"/>
          <a:cs typeface="ＭＳ Ｐゴシック" charset="0"/>
        </a:defRPr>
      </a:lvl1pPr>
      <a:lvl2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2pPr>
      <a:lvl3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3pPr>
      <a:lvl4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4pPr>
      <a:lvl5pPr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  <a:ea typeface="ＭＳ Ｐゴシック" charset="0"/>
          <a:cs typeface="ＭＳ Ｐゴシック" charset="0"/>
        </a:defRPr>
      </a:lvl5pPr>
      <a:lvl6pPr marL="4572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6pPr>
      <a:lvl7pPr marL="9144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7pPr>
      <a:lvl8pPr marL="13716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8pPr>
      <a:lvl9pPr marL="1828800" algn="l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3600" b="1">
          <a:solidFill>
            <a:schemeClr val="accent1"/>
          </a:solidFill>
          <a:latin typeface="Calibri" charset="0"/>
        </a:defRPr>
      </a:lvl9pPr>
    </p:titleStyle>
    <p:bodyStyle>
      <a:lvl1pPr marL="342900" indent="-342900" algn="l" rtl="0" eaLnBrk="1" fontAlgn="base" hangingPunct="1">
        <a:lnSpc>
          <a:spcPct val="100000"/>
        </a:lnSpc>
        <a:spcBef>
          <a:spcPts val="600"/>
        </a:spcBef>
        <a:spcAft>
          <a:spcPts val="0"/>
        </a:spcAft>
        <a:buClr>
          <a:schemeClr val="accent1"/>
        </a:buClr>
        <a:buFontTx/>
        <a:buBlip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</a:buBlip>
        <a:defRPr sz="2400" kern="1200">
          <a:solidFill>
            <a:srgbClr val="333E48"/>
          </a:solidFill>
          <a:latin typeface="+mn-lt"/>
          <a:ea typeface="ＭＳ Ｐゴシック" charset="0"/>
          <a:cs typeface="ＭＳ Ｐゴシック" charset="0"/>
        </a:defRPr>
      </a:lvl1pPr>
      <a:lvl2pPr marL="58134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Arial" charset="0"/>
        <a:buChar char="•"/>
        <a:defRPr sz="2000" kern="1200">
          <a:solidFill>
            <a:srgbClr val="333E48"/>
          </a:solidFill>
          <a:latin typeface="+mn-lt"/>
          <a:ea typeface="ＭＳ Ｐゴシック" charset="0"/>
          <a:cs typeface="+mn-cs"/>
        </a:defRPr>
      </a:lvl2pPr>
      <a:lvl3pPr marL="855663" indent="-16668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Tx/>
        <a:buBlip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</a:buBlip>
        <a:defRPr kern="1200">
          <a:solidFill>
            <a:srgbClr val="333E48"/>
          </a:solidFill>
          <a:latin typeface="+mn-lt"/>
          <a:ea typeface="ＭＳ Ｐゴシック" charset="0"/>
          <a:cs typeface="+mn-cs"/>
        </a:defRPr>
      </a:lvl3pPr>
      <a:lvl4pPr marL="1201738" indent="-173038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charset="2"/>
        <a:buChar char="§"/>
        <a:defRPr kern="1200">
          <a:solidFill>
            <a:srgbClr val="333E48"/>
          </a:solidFill>
          <a:latin typeface="+mn-lt"/>
          <a:ea typeface="ＭＳ Ｐゴシック" charset="0"/>
          <a:cs typeface="+mn-cs"/>
        </a:defRPr>
      </a:lvl4pPr>
      <a:lvl5pPr marL="1427163" indent="-168275" algn="l" rtl="0" eaLnBrk="1" fontAlgn="base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Tx/>
        <a:buBlip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</a:buBlip>
        <a:defRPr kern="1200">
          <a:solidFill>
            <a:srgbClr val="333E48"/>
          </a:solidFill>
          <a:latin typeface="+mn-lt"/>
          <a:ea typeface="ＭＳ Ｐゴシック" charset="0"/>
          <a:cs typeface="+mn-cs"/>
        </a:defRPr>
      </a:lvl5pPr>
      <a:lvl6pPr marL="16550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6pPr>
      <a:lvl7pPr marL="18836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7pPr>
      <a:lvl8pPr marL="21122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Wingdings" panose="05000000000000000000" pitchFamily="2" charset="2"/>
        <a:buChar char="§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8pPr>
      <a:lvl9pPr marL="2340864" indent="-164592" algn="l" defTabSz="91440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>
          <a:schemeClr val="accent1"/>
        </a:buClr>
        <a:buSzPct val="80000"/>
        <a:buFont typeface="Calibri" panose="020F0502020204030204" pitchFamily="34" charset="0"/>
        <a:buChar char="–"/>
        <a:defRPr lang="en-US" sz="1600" kern="1200" dirty="0" smtClean="0">
          <a:solidFill>
            <a:srgbClr val="383838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619" userDrawn="1">
          <p15:clr>
            <a:srgbClr val="F26B43"/>
          </p15:clr>
        </p15:guide>
        <p15:guide id="4" orient="horz" pos="300" userDrawn="1">
          <p15:clr>
            <a:srgbClr val="F26B43"/>
          </p15:clr>
        </p15:guide>
        <p15:guide id="5" orient="horz" pos="4020" userDrawn="1">
          <p15:clr>
            <a:srgbClr val="F26B43"/>
          </p15:clr>
        </p15:guide>
        <p15:guide id="6" pos="7378" userDrawn="1">
          <p15:clr>
            <a:srgbClr val="F26B43"/>
          </p15:clr>
        </p15:guide>
        <p15:guide id="7" pos="302" userDrawn="1">
          <p15:clr>
            <a:srgbClr val="F26B43"/>
          </p15:clr>
        </p15:guide>
        <p15:guide id="8" pos="70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microsoft.com/office/2007/relationships/hdphoto" Target="../media/hdphoto3.wdp"/><Relationship Id="rId4" Type="http://schemas.openxmlformats.org/officeDocument/2006/relationships/image" Target="../media/image17.png"/><Relationship Id="rId9" Type="http://schemas.openxmlformats.org/officeDocument/2006/relationships/image" Target="../media/image5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github.com/eembc/audiomark/blob/main/src/ee_audiomark.c#L230" TargetMode="External"/><Relationship Id="rId5" Type="http://schemas.openxmlformats.org/officeDocument/2006/relationships/hyperlink" Target="https://www.eembc.org/audiomark/" TargetMode="External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20D2ABF-0C21-8E8F-D35B-2BB6B5E79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624" y="1814735"/>
            <a:ext cx="8067393" cy="2574186"/>
          </a:xfrm>
        </p:spPr>
        <p:txBody>
          <a:bodyPr/>
          <a:lstStyle/>
          <a:p>
            <a:r>
              <a:rPr lang="en-GB" sz="3600" dirty="0"/>
              <a:t>A graph interpreter for </a:t>
            </a:r>
            <a:br>
              <a:rPr lang="en-GB" sz="3600" dirty="0"/>
            </a:br>
            <a:r>
              <a:rPr lang="en-GB" sz="3600" dirty="0"/>
              <a:t>DSP/ML stream-based processing</a:t>
            </a:r>
            <a:endParaRPr lang="en-US" sz="36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20D84C9-8EF3-C4BC-7CD8-E0F19C12DF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3873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AFCBE-6F98-3BDE-E705-3C2119C80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F0952-B619-CDC7-255E-D726DA2E2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Manifests </a:t>
            </a:r>
            <a:r>
              <a:rPr lang="en-US" sz="3200"/>
              <a:t>of   Nodes</a:t>
            </a:r>
            <a:endParaRPr lang="en-GB" sz="32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064FB1-8797-877A-B23F-A4C57CBC6009}"/>
              </a:ext>
            </a:extLst>
          </p:cNvPr>
          <p:cNvSpPr txBox="1"/>
          <p:nvPr/>
        </p:nvSpPr>
        <p:spPr>
          <a:xfrm>
            <a:off x="308486" y="3400165"/>
            <a:ext cx="1025518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dirty="0"/>
              <a:t>  </a:t>
            </a:r>
            <a:r>
              <a:rPr lang="en-US" b="1" dirty="0"/>
              <a:t>Inter-node </a:t>
            </a:r>
            <a:r>
              <a:rPr lang="en-US" b="1"/>
              <a:t>interface</a:t>
            </a:r>
            <a:r>
              <a:rPr lang="en-US"/>
              <a:t> and interface with the platform : 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	a text file (readable syntax)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	done once at node delivery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F06A26F-1AF8-A365-EAB7-5821550ABD16}"/>
              </a:ext>
            </a:extLst>
          </p:cNvPr>
          <p:cNvGrpSpPr/>
          <p:nvPr/>
        </p:nvGrpSpPr>
        <p:grpSpPr>
          <a:xfrm>
            <a:off x="527418" y="1348973"/>
            <a:ext cx="6035307" cy="1356127"/>
            <a:chOff x="1791567" y="2041236"/>
            <a:chExt cx="8416635" cy="208030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EEBEB26-E5A9-0C2C-43BE-4FC2CB4F8261}"/>
                </a:ext>
              </a:extLst>
            </p:cNvPr>
            <p:cNvSpPr/>
            <p:nvPr/>
          </p:nvSpPr>
          <p:spPr>
            <a:xfrm>
              <a:off x="7335408" y="2990043"/>
              <a:ext cx="514639" cy="727075"/>
            </a:xfrm>
            <a:prstGeom prst="rect">
              <a:avLst/>
            </a:prstGeom>
            <a:pattFill prst="wdUpDiag">
              <a:fgClr>
                <a:schemeClr val="tx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2EFFACF-9ED3-B07E-E6BF-3014C32F5449}"/>
                </a:ext>
              </a:extLst>
            </p:cNvPr>
            <p:cNvSpPr/>
            <p:nvPr/>
          </p:nvSpPr>
          <p:spPr>
            <a:xfrm>
              <a:off x="6378001" y="2990043"/>
              <a:ext cx="514639" cy="727075"/>
            </a:xfrm>
            <a:prstGeom prst="rect">
              <a:avLst/>
            </a:prstGeom>
            <a:pattFill prst="wdUpDiag">
              <a:fgClr>
                <a:schemeClr val="tx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pic>
          <p:nvPicPr>
            <p:cNvPr id="3" name="Graphic 2" descr="Chevron arrows outline">
              <a:extLst>
                <a:ext uri="{FF2B5EF4-FFF2-40B4-BE49-F238E27FC236}">
                  <a16:creationId xmlns:a16="http://schemas.microsoft.com/office/drawing/2014/main" id="{343955A5-995B-B5B0-AE84-C81810A51C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91567" y="2367569"/>
              <a:ext cx="1374477" cy="1374477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83DF38C-7715-0C8E-1A82-DF090BBBCBB3}"/>
                </a:ext>
              </a:extLst>
            </p:cNvPr>
            <p:cNvSpPr/>
            <p:nvPr/>
          </p:nvSpPr>
          <p:spPr>
            <a:xfrm>
              <a:off x="3077730" y="2041236"/>
              <a:ext cx="7130472" cy="1874982"/>
            </a:xfrm>
            <a:prstGeom prst="rect">
              <a:avLst/>
            </a:prstGeom>
            <a:solidFill>
              <a:schemeClr val="bg1"/>
            </a:solidFill>
            <a:ln w="203200">
              <a:solidFill>
                <a:schemeClr val="bg1">
                  <a:lumMod val="65000"/>
                  <a:alpha val="1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473ABCE-5EC3-D3CA-F2FC-05DB75F8D932}"/>
                </a:ext>
              </a:extLst>
            </p:cNvPr>
            <p:cNvSpPr/>
            <p:nvPr/>
          </p:nvSpPr>
          <p:spPr>
            <a:xfrm>
              <a:off x="3765760" y="2403142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6054B00-B0FC-AADE-4D56-2ACFE9D3D690}"/>
                </a:ext>
              </a:extLst>
            </p:cNvPr>
            <p:cNvCxnSpPr>
              <a:cxnSpLocks/>
            </p:cNvCxnSpPr>
            <p:nvPr/>
          </p:nvCxnSpPr>
          <p:spPr>
            <a:xfrm>
              <a:off x="3438591" y="2558379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67A5392-555B-E8E4-5F8C-987BC6BB2C8A}"/>
                </a:ext>
              </a:extLst>
            </p:cNvPr>
            <p:cNvCxnSpPr>
              <a:cxnSpLocks/>
            </p:cNvCxnSpPr>
            <p:nvPr/>
          </p:nvCxnSpPr>
          <p:spPr>
            <a:xfrm>
              <a:off x="3438591" y="2753641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1779159-A521-DEC0-47BF-C2BE83A24376}"/>
                </a:ext>
              </a:extLst>
            </p:cNvPr>
            <p:cNvSpPr/>
            <p:nvPr/>
          </p:nvSpPr>
          <p:spPr>
            <a:xfrm>
              <a:off x="4705349" y="2403615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EA7CC8DE-76DF-026D-8161-F8531EDBEAFE}"/>
                </a:ext>
              </a:extLst>
            </p:cNvPr>
            <p:cNvCxnSpPr>
              <a:cxnSpLocks/>
            </p:cNvCxnSpPr>
            <p:nvPr/>
          </p:nvCxnSpPr>
          <p:spPr>
            <a:xfrm>
              <a:off x="4378180" y="2558852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A40DB7E-2A2A-2063-06E0-FCFC4B6D1EA5}"/>
                </a:ext>
              </a:extLst>
            </p:cNvPr>
            <p:cNvCxnSpPr>
              <a:cxnSpLocks/>
            </p:cNvCxnSpPr>
            <p:nvPr/>
          </p:nvCxnSpPr>
          <p:spPr>
            <a:xfrm>
              <a:off x="4378180" y="2754114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145ED69F-BC96-3D55-A37C-74B536238565}"/>
                </a:ext>
              </a:extLst>
            </p:cNvPr>
            <p:cNvSpPr/>
            <p:nvPr/>
          </p:nvSpPr>
          <p:spPr>
            <a:xfrm>
              <a:off x="5864223" y="2403141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4D2F46EC-1AF4-8DB0-5A51-99A3474C65E3}"/>
                </a:ext>
              </a:extLst>
            </p:cNvPr>
            <p:cNvCxnSpPr>
              <a:cxnSpLocks/>
            </p:cNvCxnSpPr>
            <p:nvPr/>
          </p:nvCxnSpPr>
          <p:spPr>
            <a:xfrm>
              <a:off x="5303193" y="2558378"/>
              <a:ext cx="549038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90B54EF6-2AE5-80F7-9616-48A469FACAD6}"/>
                </a:ext>
              </a:extLst>
            </p:cNvPr>
            <p:cNvCxnSpPr>
              <a:cxnSpLocks/>
            </p:cNvCxnSpPr>
            <p:nvPr/>
          </p:nvCxnSpPr>
          <p:spPr>
            <a:xfrm>
              <a:off x="5303193" y="2753640"/>
              <a:ext cx="549038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C067FC2E-BEF3-219D-C13B-B3F4B6B8476B}"/>
                </a:ext>
              </a:extLst>
            </p:cNvPr>
            <p:cNvSpPr/>
            <p:nvPr/>
          </p:nvSpPr>
          <p:spPr>
            <a:xfrm>
              <a:off x="3765760" y="3091369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D7963874-3E97-B3C5-91BB-A222F27CBCA2}"/>
                </a:ext>
              </a:extLst>
            </p:cNvPr>
            <p:cNvCxnSpPr>
              <a:cxnSpLocks/>
            </p:cNvCxnSpPr>
            <p:nvPr/>
          </p:nvCxnSpPr>
          <p:spPr>
            <a:xfrm>
              <a:off x="3438591" y="3246606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1B5E9CF4-E03F-2C50-4530-D338CA89FCB2}"/>
                </a:ext>
              </a:extLst>
            </p:cNvPr>
            <p:cNvCxnSpPr>
              <a:cxnSpLocks/>
            </p:cNvCxnSpPr>
            <p:nvPr/>
          </p:nvCxnSpPr>
          <p:spPr>
            <a:xfrm>
              <a:off x="3438591" y="3441868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C8C5195E-A4C7-FB36-A35C-B4A57502AE7C}"/>
                </a:ext>
              </a:extLst>
            </p:cNvPr>
            <p:cNvSpPr/>
            <p:nvPr/>
          </p:nvSpPr>
          <p:spPr>
            <a:xfrm>
              <a:off x="4705349" y="3091842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BB9A743B-F50B-F990-87E2-269F8953C318}"/>
                </a:ext>
              </a:extLst>
            </p:cNvPr>
            <p:cNvCxnSpPr>
              <a:cxnSpLocks/>
            </p:cNvCxnSpPr>
            <p:nvPr/>
          </p:nvCxnSpPr>
          <p:spPr>
            <a:xfrm>
              <a:off x="4378180" y="3247079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FB864FA8-1D73-5978-C3FD-7049AB696182}"/>
                </a:ext>
              </a:extLst>
            </p:cNvPr>
            <p:cNvCxnSpPr>
              <a:cxnSpLocks/>
            </p:cNvCxnSpPr>
            <p:nvPr/>
          </p:nvCxnSpPr>
          <p:spPr>
            <a:xfrm>
              <a:off x="4378180" y="3442341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D2A2F80F-58DB-AE44-EA5A-3A3C4BA62DEE}"/>
                </a:ext>
              </a:extLst>
            </p:cNvPr>
            <p:cNvSpPr/>
            <p:nvPr/>
          </p:nvSpPr>
          <p:spPr>
            <a:xfrm>
              <a:off x="5864223" y="3091368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302417CC-CF76-6C18-43E6-496F2B4F0080}"/>
                </a:ext>
              </a:extLst>
            </p:cNvPr>
            <p:cNvCxnSpPr>
              <a:cxnSpLocks/>
            </p:cNvCxnSpPr>
            <p:nvPr/>
          </p:nvCxnSpPr>
          <p:spPr>
            <a:xfrm>
              <a:off x="5303193" y="3246605"/>
              <a:ext cx="549038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8B70848D-23C8-DD17-8793-6C0B37BE4215}"/>
                </a:ext>
              </a:extLst>
            </p:cNvPr>
            <p:cNvCxnSpPr>
              <a:cxnSpLocks/>
            </p:cNvCxnSpPr>
            <p:nvPr/>
          </p:nvCxnSpPr>
          <p:spPr>
            <a:xfrm>
              <a:off x="5303193" y="3441867"/>
              <a:ext cx="549038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44E2E1E8-B9F3-9D1F-3CE0-EB69E9E4DA8B}"/>
                </a:ext>
              </a:extLst>
            </p:cNvPr>
            <p:cNvSpPr/>
            <p:nvPr/>
          </p:nvSpPr>
          <p:spPr>
            <a:xfrm>
              <a:off x="6814925" y="2403141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5B1475C3-BD47-523E-69E0-6F0D98B51808}"/>
                </a:ext>
              </a:extLst>
            </p:cNvPr>
            <p:cNvCxnSpPr>
              <a:cxnSpLocks/>
            </p:cNvCxnSpPr>
            <p:nvPr/>
          </p:nvCxnSpPr>
          <p:spPr>
            <a:xfrm>
              <a:off x="6487756" y="2558378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DCA400C3-C1AF-589D-939B-812B6FD2046D}"/>
                </a:ext>
              </a:extLst>
            </p:cNvPr>
            <p:cNvCxnSpPr>
              <a:cxnSpLocks/>
            </p:cNvCxnSpPr>
            <p:nvPr/>
          </p:nvCxnSpPr>
          <p:spPr>
            <a:xfrm>
              <a:off x="6487756" y="2753640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A342C593-4110-989D-8306-4B6AE7E897CD}"/>
                </a:ext>
              </a:extLst>
            </p:cNvPr>
            <p:cNvSpPr/>
            <p:nvPr/>
          </p:nvSpPr>
          <p:spPr>
            <a:xfrm>
              <a:off x="8014864" y="2403614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8ABDBCDA-738F-E29C-2A31-1C225451EF99}"/>
                </a:ext>
              </a:extLst>
            </p:cNvPr>
            <p:cNvCxnSpPr>
              <a:cxnSpLocks/>
            </p:cNvCxnSpPr>
            <p:nvPr/>
          </p:nvCxnSpPr>
          <p:spPr>
            <a:xfrm>
              <a:off x="7420032" y="2558851"/>
              <a:ext cx="603942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FD5BDF26-8DA9-C26A-42F8-E7E1485B8B6B}"/>
                </a:ext>
              </a:extLst>
            </p:cNvPr>
            <p:cNvCxnSpPr>
              <a:cxnSpLocks/>
            </p:cNvCxnSpPr>
            <p:nvPr/>
          </p:nvCxnSpPr>
          <p:spPr>
            <a:xfrm>
              <a:off x="7420032" y="2754113"/>
              <a:ext cx="603942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7A6CE53-7421-DEA3-C527-AD14476D0F18}"/>
                </a:ext>
              </a:extLst>
            </p:cNvPr>
            <p:cNvSpPr/>
            <p:nvPr/>
          </p:nvSpPr>
          <p:spPr>
            <a:xfrm>
              <a:off x="8964188" y="2403140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50605A47-5D1A-F032-60F5-578052E5D4E0}"/>
                </a:ext>
              </a:extLst>
            </p:cNvPr>
            <p:cNvCxnSpPr>
              <a:cxnSpLocks/>
            </p:cNvCxnSpPr>
            <p:nvPr/>
          </p:nvCxnSpPr>
          <p:spPr>
            <a:xfrm>
              <a:off x="8637019" y="2558377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9025FEB-44A9-C454-D509-700D2B4B12F1}"/>
                </a:ext>
              </a:extLst>
            </p:cNvPr>
            <p:cNvCxnSpPr>
              <a:cxnSpLocks/>
            </p:cNvCxnSpPr>
            <p:nvPr/>
          </p:nvCxnSpPr>
          <p:spPr>
            <a:xfrm>
              <a:off x="8637019" y="2753639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F640EF01-37F4-EE29-C3CD-BF7CAF356976}"/>
                </a:ext>
              </a:extLst>
            </p:cNvPr>
            <p:cNvSpPr/>
            <p:nvPr/>
          </p:nvSpPr>
          <p:spPr>
            <a:xfrm>
              <a:off x="6814925" y="3091368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333E4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B380B79C-DA1C-9141-321E-13A39A8EB0D9}"/>
                </a:ext>
              </a:extLst>
            </p:cNvPr>
            <p:cNvCxnSpPr>
              <a:cxnSpLocks/>
            </p:cNvCxnSpPr>
            <p:nvPr/>
          </p:nvCxnSpPr>
          <p:spPr>
            <a:xfrm>
              <a:off x="6487756" y="3246605"/>
              <a:ext cx="309917" cy="0"/>
            </a:xfrm>
            <a:prstGeom prst="straightConnector1">
              <a:avLst/>
            </a:prstGeom>
            <a:ln w="25400">
              <a:solidFill>
                <a:srgbClr val="333E4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E4A4DC38-DBB9-ECFC-F4D0-D63A6FA70974}"/>
                </a:ext>
              </a:extLst>
            </p:cNvPr>
            <p:cNvCxnSpPr>
              <a:cxnSpLocks/>
            </p:cNvCxnSpPr>
            <p:nvPr/>
          </p:nvCxnSpPr>
          <p:spPr>
            <a:xfrm>
              <a:off x="6487756" y="3441867"/>
              <a:ext cx="309917" cy="0"/>
            </a:xfrm>
            <a:prstGeom prst="straightConnector1">
              <a:avLst/>
            </a:prstGeom>
            <a:ln w="25400">
              <a:solidFill>
                <a:srgbClr val="333E4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B687A9A7-6096-C141-E9AD-1672BA1C435B}"/>
                </a:ext>
              </a:extLst>
            </p:cNvPr>
            <p:cNvSpPr/>
            <p:nvPr/>
          </p:nvSpPr>
          <p:spPr>
            <a:xfrm>
              <a:off x="8014864" y="3091841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352F9876-E7E9-3D2D-3BDF-C2C3B4FA3EF0}"/>
                </a:ext>
              </a:extLst>
            </p:cNvPr>
            <p:cNvCxnSpPr>
              <a:cxnSpLocks/>
            </p:cNvCxnSpPr>
            <p:nvPr/>
          </p:nvCxnSpPr>
          <p:spPr>
            <a:xfrm>
              <a:off x="7420032" y="3247078"/>
              <a:ext cx="603942" cy="0"/>
            </a:xfrm>
            <a:prstGeom prst="straightConnector1">
              <a:avLst/>
            </a:prstGeom>
            <a:ln w="25400">
              <a:solidFill>
                <a:srgbClr val="333E4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3CEFC537-E5D5-4A9B-E6B4-378CBAB74150}"/>
                </a:ext>
              </a:extLst>
            </p:cNvPr>
            <p:cNvCxnSpPr>
              <a:cxnSpLocks/>
            </p:cNvCxnSpPr>
            <p:nvPr/>
          </p:nvCxnSpPr>
          <p:spPr>
            <a:xfrm>
              <a:off x="7420032" y="3442340"/>
              <a:ext cx="603942" cy="0"/>
            </a:xfrm>
            <a:prstGeom prst="straightConnector1">
              <a:avLst/>
            </a:prstGeom>
            <a:ln w="25400">
              <a:solidFill>
                <a:srgbClr val="333E4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71D016CF-6FB7-C369-1989-7025FCD483FF}"/>
                </a:ext>
              </a:extLst>
            </p:cNvPr>
            <p:cNvSpPr/>
            <p:nvPr/>
          </p:nvSpPr>
          <p:spPr>
            <a:xfrm>
              <a:off x="8964188" y="3091367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>
                <a:solidFill>
                  <a:schemeClr val="tx1"/>
                </a:solidFill>
              </a:endParaRPr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8F6582DA-C977-B6B3-02CE-AD8EC09DF153}"/>
                </a:ext>
              </a:extLst>
            </p:cNvPr>
            <p:cNvCxnSpPr>
              <a:cxnSpLocks/>
            </p:cNvCxnSpPr>
            <p:nvPr/>
          </p:nvCxnSpPr>
          <p:spPr>
            <a:xfrm>
              <a:off x="8637019" y="3246604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BD5C8D63-791C-6953-17AA-858109F336B3}"/>
                </a:ext>
              </a:extLst>
            </p:cNvPr>
            <p:cNvCxnSpPr>
              <a:cxnSpLocks/>
            </p:cNvCxnSpPr>
            <p:nvPr/>
          </p:nvCxnSpPr>
          <p:spPr>
            <a:xfrm>
              <a:off x="8637019" y="3441866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0F70E57F-282B-41F0-C0BC-1A186D0C77ED}"/>
                </a:ext>
              </a:extLst>
            </p:cNvPr>
            <p:cNvCxnSpPr>
              <a:cxnSpLocks/>
            </p:cNvCxnSpPr>
            <p:nvPr/>
          </p:nvCxnSpPr>
          <p:spPr>
            <a:xfrm>
              <a:off x="9587721" y="2558377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940B6FAE-BCD8-A2A7-5F15-1D9B425591D9}"/>
                </a:ext>
              </a:extLst>
            </p:cNvPr>
            <p:cNvCxnSpPr>
              <a:cxnSpLocks/>
            </p:cNvCxnSpPr>
            <p:nvPr/>
          </p:nvCxnSpPr>
          <p:spPr>
            <a:xfrm>
              <a:off x="9587721" y="2753639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0E9237FF-264E-C26D-DC91-77EC49C391F9}"/>
                </a:ext>
              </a:extLst>
            </p:cNvPr>
            <p:cNvCxnSpPr>
              <a:cxnSpLocks/>
            </p:cNvCxnSpPr>
            <p:nvPr/>
          </p:nvCxnSpPr>
          <p:spPr>
            <a:xfrm>
              <a:off x="9587721" y="3246604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AB80C989-18B8-C9F7-59C7-BE3C9C564668}"/>
                </a:ext>
              </a:extLst>
            </p:cNvPr>
            <p:cNvCxnSpPr>
              <a:cxnSpLocks/>
            </p:cNvCxnSpPr>
            <p:nvPr/>
          </p:nvCxnSpPr>
          <p:spPr>
            <a:xfrm>
              <a:off x="9587721" y="3441866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C50D44BA-45F9-3191-6DFF-2948EE64449E}"/>
                </a:ext>
              </a:extLst>
            </p:cNvPr>
            <p:cNvSpPr/>
            <p:nvPr/>
          </p:nvSpPr>
          <p:spPr>
            <a:xfrm>
              <a:off x="6368467" y="2973965"/>
              <a:ext cx="514639" cy="738391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099E82A-25D3-B410-A6D7-53D57C73693D}"/>
                </a:ext>
              </a:extLst>
            </p:cNvPr>
            <p:cNvSpPr/>
            <p:nvPr/>
          </p:nvSpPr>
          <p:spPr>
            <a:xfrm>
              <a:off x="7327325" y="2974330"/>
              <a:ext cx="514639" cy="738391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DE0BE16A-E283-F553-4C71-422816C2D31D}"/>
                </a:ext>
              </a:extLst>
            </p:cNvPr>
            <p:cNvSpPr/>
            <p:nvPr/>
          </p:nvSpPr>
          <p:spPr>
            <a:xfrm>
              <a:off x="6368467" y="3713365"/>
              <a:ext cx="1473497" cy="408177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 dirty="0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6C3529F-3BFE-8842-1EBD-35E6D794695C}"/>
              </a:ext>
            </a:extLst>
          </p:cNvPr>
          <p:cNvSpPr txBox="1"/>
          <p:nvPr/>
        </p:nvSpPr>
        <p:spPr>
          <a:xfrm>
            <a:off x="7015108" y="1188160"/>
            <a:ext cx="5310747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; --------------------------------------------------------------------------------------</a:t>
            </a:r>
            <a:endParaRPr lang="en-GB" sz="7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; SOFTWARE </a:t>
            </a:r>
            <a:r>
              <a:rPr lang="en-GB" sz="700" b="1" dirty="0">
                <a:latin typeface="Courier New" panose="02070309020205020404" pitchFamily="49" charset="0"/>
                <a:cs typeface="Courier New" panose="02070309020205020404" pitchFamily="49" charset="0"/>
              </a:rPr>
              <a:t>COMPONENT MANIFEST - "arm_stream_filter"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; --------------------------------------------------------------------------------------</a:t>
            </a:r>
            <a:endParaRPr lang="en-GB" sz="7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700" b="1" dirty="0">
                <a:latin typeface="Courier New" panose="02070309020205020404" pitchFamily="49" charset="0"/>
                <a:cs typeface="Courier New" panose="02070309020205020404" pitchFamily="49" charset="0"/>
              </a:rPr>
              <a:t>;</a:t>
            </a:r>
          </a:p>
          <a:p>
            <a:r>
              <a:rPr lang="en-GB" sz="700" b="1" dirty="0">
                <a:latin typeface="Courier New" panose="02070309020205020404" pitchFamily="49" charset="0"/>
                <a:cs typeface="Courier New" panose="02070309020205020404" pitchFamily="49" charset="0"/>
              </a:rPr>
              <a:t>node_developer_name   </a:t>
            </a:r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ARM                    ; developer </a:t>
            </a:r>
            <a:r>
              <a:rPr lang="en-GB" sz="700" b="1" dirty="0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</a:p>
          <a:p>
            <a:r>
              <a:rPr lang="en-GB" sz="700" b="1" dirty="0">
                <a:latin typeface="Courier New" panose="02070309020205020404" pitchFamily="49" charset="0"/>
                <a:cs typeface="Courier New" panose="02070309020205020404" pitchFamily="49" charset="0"/>
              </a:rPr>
              <a:t>node_name             arm_stream_</a:t>
            </a:r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filter      ; node </a:t>
            </a:r>
            <a:r>
              <a:rPr lang="en-GB" sz="700" b="1" dirty="0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</a:p>
          <a:p>
            <a:endParaRPr lang="en-GB" sz="7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700" b="1" dirty="0">
                <a:latin typeface="Courier New" panose="02070309020205020404" pitchFamily="49" charset="0"/>
                <a:cs typeface="Courier New" panose="02070309020205020404" pitchFamily="49" charset="0"/>
              </a:rPr>
              <a:t>node_using_arc_format  </a:t>
            </a:r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1           ; to </a:t>
            </a:r>
            <a:r>
              <a:rPr lang="en-GB" sz="700" b="1" dirty="0">
                <a:latin typeface="Courier New" panose="02070309020205020404" pitchFamily="49" charset="0"/>
                <a:cs typeface="Courier New" panose="02070309020205020404" pitchFamily="49" charset="0"/>
              </a:rPr>
              <a:t>let filter manage q15 and fp32</a:t>
            </a:r>
          </a:p>
          <a:p>
            <a:r>
              <a:rPr lang="en-GB" sz="7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node_mask_library</a:t>
            </a:r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     64           ; dependency with DSP services</a:t>
            </a:r>
          </a:p>
          <a:p>
            <a:endParaRPr lang="en-GB" sz="7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;----------------------------------------------------------------------------------------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;   MEMORY ALLOCATIONS</a:t>
            </a:r>
          </a:p>
          <a:p>
            <a:endParaRPr lang="en-GB" sz="7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node_mem                0	  ; first memory bank (node instance)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node_mem_alloc         76	  ; amount of bytes</a:t>
            </a:r>
          </a:p>
          <a:p>
            <a:endParaRPr lang="en-GB" sz="7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node_mem                1	  ; second memory bank (node fast working area)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node_mem_alloc         52           ;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node_mem_type           1           ; working memory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node_mem_speed          2           ; critical fast 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;---------------------------------------------------------------------------------------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;    ARCS CONFIGURATION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node_arc            0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node_arc_nb_channels      {1 1 2}   ; arc intleaved,  options for the number of channels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node_arc_raw_format     {1 17 27}   ; options for the raw format STREAM_S16, STREAM_FP32</a:t>
            </a:r>
          </a:p>
          <a:p>
            <a:endParaRPr lang="en-GB" sz="7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node_arc            1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node_arc_nb_channels    {1 1 2}     ; options for the number of channels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node_arc_raw_format     {1 17 27}   ; options for the raw format STREAM_S16, STREAM_FP32</a:t>
            </a:r>
          </a:p>
          <a:p>
            <a:endParaRPr lang="en-GB" sz="7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190175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95">
            <a:extLst>
              <a:ext uri="{FF2B5EF4-FFF2-40B4-BE49-F238E27FC236}">
                <a16:creationId xmlns:a16="http://schemas.microsoft.com/office/drawing/2014/main" id="{635CDEAD-6D54-B973-7CC2-18F2ED7E7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23545"/>
            <a:ext cx="11233150" cy="654760"/>
          </a:xfrm>
        </p:spPr>
        <p:txBody>
          <a:bodyPr/>
          <a:lstStyle/>
          <a:p>
            <a:r>
              <a:rPr lang="en-US"/>
              <a:t>Graph </a:t>
            </a:r>
            <a:r>
              <a:rPr lang="en-US" sz="2400"/>
              <a:t>(a text file : manual input or generated by a GUI)</a:t>
            </a:r>
            <a:endParaRPr lang="en-GB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D00C30-B271-F94B-0B7D-9D329CD3291C}"/>
              </a:ext>
            </a:extLst>
          </p:cNvPr>
          <p:cNvSpPr txBox="1"/>
          <p:nvPr/>
        </p:nvSpPr>
        <p:spPr>
          <a:xfrm>
            <a:off x="4369700" y="1633085"/>
            <a:ext cx="5502079" cy="141731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7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Node name   instance index    Boot p</a:t>
            </a:r>
            <a:r>
              <a:rPr lang="en-GB" sz="1200">
                <a:solidFill>
                  <a:schemeClr val="tx2"/>
                </a:solidFill>
                <a:latin typeface="+mn-lt"/>
                <a:ea typeface="+mn-ea"/>
              </a:rPr>
              <a:t>reset, </a:t>
            </a:r>
          </a:p>
          <a:p>
            <a:pPr marL="91440"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endParaRPr lang="en-GB" sz="500">
              <a:solidFill>
                <a:schemeClr val="tx2"/>
              </a:solidFill>
              <a:latin typeface="+mn-lt"/>
              <a:ea typeface="+mn-ea"/>
            </a:endParaRPr>
          </a:p>
          <a:p>
            <a:pPr marL="91440"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GB" sz="1200">
                <a:solidFill>
                  <a:schemeClr val="tx2"/>
                </a:solidFill>
                <a:latin typeface="+mn-lt"/>
                <a:ea typeface="+mn-ea"/>
              </a:rPr>
              <a:t>Options : Memory allocation, pre/post processing script,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   Dedicat</a:t>
            </a:r>
            <a:r>
              <a:rPr lang="en-GB" sz="1200">
                <a:solidFill>
                  <a:schemeClr val="tx2"/>
                </a:solidFill>
                <a:latin typeface="+mn-lt"/>
                <a:ea typeface="+mn-ea"/>
              </a:rPr>
              <a:t>ed architecture, processor (or any), priority, trace verbose level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    Memory mapping</a:t>
            </a:r>
            <a:r>
              <a:rPr lang="en-GB" sz="1200">
                <a:solidFill>
                  <a:schemeClr val="tx2"/>
                </a:solidFill>
                <a:latin typeface="+mn-lt"/>
                <a:ea typeface="+mn-ea"/>
              </a:rPr>
              <a:t> of each segment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700">
              <a:solidFill>
                <a:schemeClr val="tx2"/>
              </a:solidFill>
              <a:latin typeface="+mn-lt"/>
              <a:ea typeface="+mn-ea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2E06861-4AA2-6ADA-7D08-AA66A31242B3}"/>
              </a:ext>
            </a:extLst>
          </p:cNvPr>
          <p:cNvSpPr txBox="1">
            <a:spLocks/>
          </p:cNvSpPr>
          <p:nvPr/>
        </p:nvSpPr>
        <p:spPr>
          <a:xfrm>
            <a:off x="922492" y="1699083"/>
            <a:ext cx="2692590" cy="143042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3">
                  <a:extLst>
                    <a:ext uri="{96DAC541-7B7A-43D3-8B79-37D633B846F1}">
                      <asvg:svgBlip xmlns:asvg="http://schemas.microsoft.com/office/drawing/2016/SVG/main" r:embed="rId4"/>
                    </a:ext>
                  </a:extLst>
                </a:blip>
              </a:buBlip>
              <a:defRPr sz="2400" kern="1200">
                <a:solidFill>
                  <a:srgbClr val="333E48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81343" indent="-166688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sz="2000" kern="1200">
                <a:solidFill>
                  <a:srgbClr val="333E48"/>
                </a:solidFill>
                <a:latin typeface="+mn-lt"/>
                <a:ea typeface="ＭＳ Ｐゴシック" charset="0"/>
                <a:cs typeface="+mn-cs"/>
              </a:defRPr>
            </a:lvl2pPr>
            <a:lvl3pPr marL="855663" indent="-166688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kern="1200">
                <a:solidFill>
                  <a:srgbClr val="333E48"/>
                </a:solidFill>
                <a:latin typeface="+mn-lt"/>
                <a:ea typeface="ＭＳ Ｐゴシック" charset="0"/>
                <a:cs typeface="+mn-cs"/>
              </a:defRPr>
            </a:lvl3pPr>
            <a:lvl4pPr marL="1201738" indent="-173038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charset="2"/>
              <a:buChar char="§"/>
              <a:defRPr kern="1200">
                <a:solidFill>
                  <a:srgbClr val="333E48"/>
                </a:solidFill>
                <a:latin typeface="+mn-lt"/>
                <a:ea typeface="ＭＳ Ｐゴシック" charset="0"/>
                <a:cs typeface="+mn-cs"/>
              </a:defRPr>
            </a:lvl4pPr>
            <a:lvl5pPr marL="1427163" indent="-168275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Blip>
                <a:blip r:embed="rId5">
                  <a:extLst>
                    <a:ext uri="{96DAC541-7B7A-43D3-8B79-37D633B846F1}">
                      <asvg:svgBlip xmlns:asvg="http://schemas.microsoft.com/office/drawing/2016/SVG/main" r:embed="rId6"/>
                    </a:ext>
                  </a:extLst>
                </a:blip>
              </a:buBlip>
              <a:defRPr kern="1200">
                <a:solidFill>
                  <a:srgbClr val="333E48"/>
                </a:solidFill>
                <a:latin typeface="+mn-lt"/>
                <a:ea typeface="ＭＳ Ｐゴシック" charset="0"/>
                <a:cs typeface="+mn-cs"/>
              </a:defRPr>
            </a:lvl5pPr>
            <a:lvl6pPr marL="16550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6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6pPr>
            <a:lvl7pPr marL="18836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6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7pPr>
            <a:lvl8pPr marL="21122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6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8pPr>
            <a:lvl9pPr marL="23408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6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Tx/>
              <a:buNone/>
            </a:pPr>
            <a:r>
              <a:rPr lang="en-GB" sz="1000">
                <a:latin typeface="Courier New" panose="02070309020205020404" pitchFamily="49" charset="0"/>
                <a:cs typeface="Courier New" panose="02070309020205020404" pitchFamily="49" charset="0"/>
              </a:rPr>
              <a:t>arm_stream_filter  0</a:t>
            </a:r>
          </a:p>
          <a:p>
            <a:pPr marL="0" indent="0">
              <a:spcBef>
                <a:spcPts val="0"/>
              </a:spcBef>
              <a:buFontTx/>
              <a:buNone/>
            </a:pPr>
            <a:endParaRPr lang="en-GB" sz="8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GB" sz="800">
                <a:latin typeface="Courier New" panose="02070309020205020404" pitchFamily="49" charset="0"/>
                <a:cs typeface="Courier New" panose="02070309020205020404" pitchFamily="49" charset="0"/>
              </a:rPr>
              <a:t>parameters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GB" sz="800">
                <a:latin typeface="Courier New" panose="02070309020205020404" pitchFamily="49" charset="0"/>
                <a:cs typeface="Courier New" panose="02070309020205020404" pitchFamily="49" charset="0"/>
              </a:rPr>
              <a:t>   1  u8;  0 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GB" sz="800">
                <a:latin typeface="Courier New" panose="02070309020205020404" pitchFamily="49" charset="0"/>
                <a:cs typeface="Courier New" panose="02070309020205020404" pitchFamily="49" charset="0"/>
              </a:rPr>
              <a:t>   2  u8;  2 0 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GB" sz="800">
                <a:latin typeface="Courier New" panose="02070309020205020404" pitchFamily="49" charset="0"/>
                <a:cs typeface="Courier New" panose="02070309020205020404" pitchFamily="49" charset="0"/>
              </a:rPr>
              <a:t>   5 h16; 1231 1D28 1231 63E8 D475 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GB" sz="800">
                <a:latin typeface="Courier New" panose="02070309020205020404" pitchFamily="49" charset="0"/>
                <a:cs typeface="Courier New" panose="02070309020205020404" pitchFamily="49" charset="0"/>
              </a:rPr>
              <a:t>   5 h16; 1231 0B34 1231 2470 9821 </a:t>
            </a:r>
          </a:p>
          <a:p>
            <a:pPr marL="0" indent="0">
              <a:spcBef>
                <a:spcPts val="0"/>
              </a:spcBef>
              <a:buFontTx/>
              <a:buNone/>
            </a:pPr>
            <a:r>
              <a:rPr lang="en-GB" sz="800">
                <a:latin typeface="Courier New" panose="02070309020205020404" pitchFamily="49" charset="0"/>
                <a:cs typeface="Courier New" panose="02070309020205020404" pitchFamily="49" charset="0"/>
              </a:rPr>
              <a:t>_end_  </a:t>
            </a:r>
            <a:r>
              <a:rPr lang="en-GB" sz="100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4E919A12-53C0-4CB6-3034-77AA7569B4F4}"/>
              </a:ext>
            </a:extLst>
          </p:cNvPr>
          <p:cNvCxnSpPr>
            <a:cxnSpLocks/>
          </p:cNvCxnSpPr>
          <p:nvPr/>
        </p:nvCxnSpPr>
        <p:spPr>
          <a:xfrm>
            <a:off x="3208681" y="2389814"/>
            <a:ext cx="1161019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F20414B-DDA7-A95B-8E0B-97E46BB98FFF}"/>
              </a:ext>
            </a:extLst>
          </p:cNvPr>
          <p:cNvSpPr/>
          <p:nvPr/>
        </p:nvSpPr>
        <p:spPr>
          <a:xfrm>
            <a:off x="922491" y="1687259"/>
            <a:ext cx="2286190" cy="1307970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9942B31D-A9B1-62B9-B528-9D72F0E314AA}"/>
              </a:ext>
            </a:extLst>
          </p:cNvPr>
          <p:cNvSpPr/>
          <p:nvPr/>
        </p:nvSpPr>
        <p:spPr>
          <a:xfrm>
            <a:off x="936397" y="4190702"/>
            <a:ext cx="2286190" cy="450303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232D03-957B-5646-04B3-F3C229F9DDE6}"/>
              </a:ext>
            </a:extLst>
          </p:cNvPr>
          <p:cNvSpPr txBox="1"/>
          <p:nvPr/>
        </p:nvSpPr>
        <p:spPr>
          <a:xfrm>
            <a:off x="936396" y="4218944"/>
            <a:ext cx="2272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>
                <a:latin typeface="Courier New" panose="02070309020205020404" pitchFamily="49" charset="0"/>
                <a:cs typeface="Courier New" panose="02070309020205020404" pitchFamily="49" charset="0"/>
              </a:rPr>
              <a:t>arm_stream_filter       0  1</a:t>
            </a:r>
          </a:p>
          <a:p>
            <a:r>
              <a:rPr lang="en-GB" sz="900">
                <a:latin typeface="Courier New" panose="02070309020205020404" pitchFamily="49" charset="0"/>
                <a:cs typeface="Courier New" panose="02070309020205020404" pitchFamily="49" charset="0"/>
              </a:rPr>
              <a:t>arm_stream_detector     0  0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37CDFDB-2F87-C816-F23F-97F242B65CB0}"/>
              </a:ext>
            </a:extLst>
          </p:cNvPr>
          <p:cNvCxnSpPr>
            <a:cxnSpLocks/>
          </p:cNvCxnSpPr>
          <p:nvPr/>
        </p:nvCxnSpPr>
        <p:spPr>
          <a:xfrm>
            <a:off x="3222587" y="4440861"/>
            <a:ext cx="1161019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0ECBC52C-A8CC-2B44-2717-994F1F6F138B}"/>
              </a:ext>
            </a:extLst>
          </p:cNvPr>
          <p:cNvSpPr txBox="1"/>
          <p:nvPr/>
        </p:nvSpPr>
        <p:spPr>
          <a:xfrm>
            <a:off x="4383606" y="4008195"/>
            <a:ext cx="3452593" cy="8956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12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Node name   instance index      arc output index</a:t>
            </a:r>
          </a:p>
          <a:p>
            <a:pPr marL="91440"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1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Node name   instance index      arc input index</a:t>
            </a:r>
          </a:p>
          <a:p>
            <a:pPr marL="91440" eaLnBrk="1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</a:pPr>
            <a:endParaRPr lang="en-US" sz="12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0A89DE-C14A-E757-3E36-9B75708DD55F}"/>
              </a:ext>
            </a:extLst>
          </p:cNvPr>
          <p:cNvSpPr txBox="1"/>
          <p:nvPr/>
        </p:nvSpPr>
        <p:spPr>
          <a:xfrm>
            <a:off x="405256" y="956731"/>
            <a:ext cx="2558472" cy="290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Nodes</a:t>
            </a:r>
            <a:endParaRPr lang="en-GB" sz="2100" kern="1200" dirty="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CEFECAA-D69A-D153-E376-1E814801FDB6}"/>
              </a:ext>
            </a:extLst>
          </p:cNvPr>
          <p:cNvSpPr txBox="1"/>
          <p:nvPr/>
        </p:nvSpPr>
        <p:spPr>
          <a:xfrm>
            <a:off x="405256" y="3699434"/>
            <a:ext cx="2558472" cy="29084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Arcs</a:t>
            </a:r>
            <a:endParaRPr lang="en-GB" sz="2100" kern="1200" dirty="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F2BE1242-4C78-B51B-AC5F-1A3EFDD6DAAF}"/>
              </a:ext>
            </a:extLst>
          </p:cNvPr>
          <p:cNvSpPr/>
          <p:nvPr/>
        </p:nvSpPr>
        <p:spPr>
          <a:xfrm>
            <a:off x="950301" y="5332692"/>
            <a:ext cx="2286190" cy="487082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BDCEFB6-61D9-7A75-04BD-C03BBDB72BC4}"/>
              </a:ext>
            </a:extLst>
          </p:cNvPr>
          <p:cNvSpPr txBox="1"/>
          <p:nvPr/>
        </p:nvSpPr>
        <p:spPr>
          <a:xfrm>
            <a:off x="4404462" y="5120659"/>
            <a:ext cx="3438686" cy="8956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12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BOUNDARY ARCS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Index of the IO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12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0FD5EE5-BCBC-2A1D-D7C5-3A3B17EFBFAF}"/>
              </a:ext>
            </a:extLst>
          </p:cNvPr>
          <p:cNvSpPr txBox="1"/>
          <p:nvPr/>
        </p:nvSpPr>
        <p:spPr>
          <a:xfrm>
            <a:off x="950301" y="5385421"/>
            <a:ext cx="227228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900">
                <a:latin typeface="Courier New" panose="02070309020205020404" pitchFamily="49" charset="0"/>
                <a:cs typeface="Courier New" panose="02070309020205020404" pitchFamily="49" charset="0"/>
              </a:rPr>
              <a:t>_graph_interface        4  1</a:t>
            </a:r>
          </a:p>
          <a:p>
            <a:r>
              <a:rPr lang="en-GB" sz="900">
                <a:latin typeface="Courier New" panose="02070309020205020404" pitchFamily="49" charset="0"/>
                <a:cs typeface="Courier New" panose="02070309020205020404" pitchFamily="49" charset="0"/>
              </a:rPr>
              <a:t>arm_stream_filter       0  0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5BFDA9A-B0BD-175C-111D-047998C4421B}"/>
              </a:ext>
            </a:extLst>
          </p:cNvPr>
          <p:cNvCxnSpPr>
            <a:cxnSpLocks/>
          </p:cNvCxnSpPr>
          <p:nvPr/>
        </p:nvCxnSpPr>
        <p:spPr>
          <a:xfrm>
            <a:off x="3243443" y="5568819"/>
            <a:ext cx="1161019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6907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C5E36-F22D-7E54-BB91-F56B8863F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326CAE5F-24CD-20E0-2495-7B7D219CA7DC}"/>
              </a:ext>
            </a:extLst>
          </p:cNvPr>
          <p:cNvGrpSpPr/>
          <p:nvPr/>
        </p:nvGrpSpPr>
        <p:grpSpPr>
          <a:xfrm>
            <a:off x="611889" y="957171"/>
            <a:ext cx="681714" cy="5632311"/>
            <a:chOff x="354436" y="901743"/>
            <a:chExt cx="681714" cy="5632311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963C3E-B4DF-A93C-56CC-7A525AB0CB06}"/>
                </a:ext>
              </a:extLst>
            </p:cNvPr>
            <p:cNvSpPr txBox="1"/>
            <p:nvPr/>
          </p:nvSpPr>
          <p:spPr>
            <a:xfrm>
              <a:off x="354436" y="901743"/>
              <a:ext cx="546908" cy="56323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00009123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00000010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00000006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00000001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000000FF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FFFFFFFF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FFFFFFFF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FFFF3000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FFFF3802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22000008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467A0000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00000003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2200000C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467A0000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00000004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22000008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0000001F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00000003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00030000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05900004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AD020200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90B19261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02020005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000261AD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01020102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90B17100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00029801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48010000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1000006F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00000090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00300007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12310002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12311D28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D47563E8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0B341231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24701231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00009821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00049802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48020001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08000082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00420001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000003FF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00000053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00000008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00000055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00000008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00000057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08000010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0000005B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08000010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0000005F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00000024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00000068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0000001C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r>
                <a:rPr lang="en-GB" sz="500">
                  <a:latin typeface="Courier New" panose="02070309020205020404" pitchFamily="49" charset="0"/>
                  <a:cs typeface="Courier New" panose="02070309020205020404" pitchFamily="49" charset="0"/>
                </a:rPr>
                <a:t>00000000</a:t>
              </a:r>
            </a:p>
            <a:p>
              <a:endParaRPr lang="en-GB" sz="500"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9904CC56-1838-C086-4676-D008E7413884}"/>
                </a:ext>
              </a:extLst>
            </p:cNvPr>
            <p:cNvGrpSpPr/>
            <p:nvPr/>
          </p:nvGrpSpPr>
          <p:grpSpPr>
            <a:xfrm>
              <a:off x="1033244" y="940669"/>
              <a:ext cx="2906" cy="5354988"/>
              <a:chOff x="1033244" y="1001629"/>
              <a:chExt cx="2906" cy="5354988"/>
            </a:xfrm>
          </p:grpSpPr>
          <p:cxnSp>
            <p:nvCxnSpPr>
              <p:cNvPr id="12" name="Straight Arrow Connector 11">
                <a:extLst>
                  <a:ext uri="{FF2B5EF4-FFF2-40B4-BE49-F238E27FC236}">
                    <a16:creationId xmlns:a16="http://schemas.microsoft.com/office/drawing/2014/main" id="{9FB06714-D829-4C26-CBE3-1AF80CB1A93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33244" y="1001629"/>
                <a:ext cx="876" cy="473425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0393A48E-940F-5B82-B789-635AFE87EB5D}"/>
                  </a:ext>
                </a:extLst>
              </p:cNvPr>
              <p:cNvCxnSpPr/>
              <p:nvPr/>
            </p:nvCxnSpPr>
            <p:spPr>
              <a:xfrm>
                <a:off x="1035625" y="1505343"/>
                <a:ext cx="0" cy="453005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B99B91F2-ACB8-6A21-50D6-2F4D75F0E4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5625" y="1965491"/>
                <a:ext cx="0" cy="696561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Arrow Connector 17">
                <a:extLst>
                  <a:ext uri="{FF2B5EF4-FFF2-40B4-BE49-F238E27FC236}">
                    <a16:creationId xmlns:a16="http://schemas.microsoft.com/office/drawing/2014/main" id="{C1FF8071-32CF-4494-7474-EF4920DA19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35625" y="2662052"/>
                <a:ext cx="0" cy="696561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179D8E38-76D5-268B-53CA-7D3A24862E8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33244" y="3389566"/>
                <a:ext cx="1661" cy="1086028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DFA324BD-6605-B227-5B35-A804B3ED2BC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33244" y="4499405"/>
                <a:ext cx="2906" cy="1857212"/>
              </a:xfrm>
              <a:prstGeom prst="straightConnector1">
                <a:avLst/>
              </a:prstGeom>
              <a:ln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B383E22B-4457-CD17-058E-3179E2F62950}"/>
              </a:ext>
            </a:extLst>
          </p:cNvPr>
          <p:cNvSpPr txBox="1"/>
          <p:nvPr/>
        </p:nvSpPr>
        <p:spPr>
          <a:xfrm>
            <a:off x="1411372" y="1028336"/>
            <a:ext cx="923250" cy="40241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50" b="1"/>
              <a:t>Header</a:t>
            </a:r>
          </a:p>
          <a:p>
            <a:pPr algn="ctr"/>
            <a:endParaRPr lang="en-US" sz="1050" b="1"/>
          </a:p>
          <a:p>
            <a:pPr algn="ctr"/>
            <a:endParaRPr lang="en-US" sz="1050" b="1"/>
          </a:p>
          <a:p>
            <a:pPr algn="ctr"/>
            <a:r>
              <a:rPr lang="en-US" sz="1050" b="1"/>
              <a:t>IO interfaces</a:t>
            </a:r>
          </a:p>
          <a:p>
            <a:pPr algn="ctr"/>
            <a:endParaRPr lang="en-US" sz="1050" b="1"/>
          </a:p>
          <a:p>
            <a:pPr algn="ctr"/>
            <a:endParaRPr lang="en-US" sz="1400" b="1"/>
          </a:p>
          <a:p>
            <a:pPr algn="ctr"/>
            <a:r>
              <a:rPr lang="en-US" sz="1050" b="1"/>
              <a:t>Data formats</a:t>
            </a:r>
          </a:p>
          <a:p>
            <a:pPr algn="ctr"/>
            <a:endParaRPr lang="en-US" sz="1050" b="1"/>
          </a:p>
          <a:p>
            <a:pPr algn="ctr"/>
            <a:endParaRPr lang="en-US" sz="1050" b="1"/>
          </a:p>
          <a:p>
            <a:pPr algn="ctr"/>
            <a:endParaRPr lang="en-GB" sz="1050" b="1"/>
          </a:p>
          <a:p>
            <a:pPr algn="ctr"/>
            <a:r>
              <a:rPr lang="en-GB" sz="1050" b="1"/>
              <a:t>Scripts</a:t>
            </a:r>
          </a:p>
          <a:p>
            <a:pPr algn="ctr"/>
            <a:endParaRPr lang="en-GB" sz="1050" b="1"/>
          </a:p>
          <a:p>
            <a:pPr algn="ctr"/>
            <a:endParaRPr lang="en-GB" sz="1050" b="1"/>
          </a:p>
          <a:p>
            <a:pPr algn="ctr"/>
            <a:endParaRPr lang="en-GB" sz="1050" b="1"/>
          </a:p>
          <a:p>
            <a:pPr algn="ctr"/>
            <a:endParaRPr lang="en-GB" sz="1050" b="1"/>
          </a:p>
          <a:p>
            <a:pPr algn="ctr"/>
            <a:endParaRPr lang="en-GB" sz="1050" b="1"/>
          </a:p>
          <a:p>
            <a:pPr algn="ctr"/>
            <a:r>
              <a:rPr lang="en-US" sz="1050" b="1"/>
              <a:t>Nodes</a:t>
            </a:r>
          </a:p>
          <a:p>
            <a:pPr algn="ctr"/>
            <a:endParaRPr lang="en-US" sz="1050" b="1"/>
          </a:p>
          <a:p>
            <a:pPr algn="ctr"/>
            <a:endParaRPr lang="en-US" sz="1050" b="1"/>
          </a:p>
          <a:p>
            <a:pPr algn="ctr"/>
            <a:endParaRPr lang="en-US" sz="1050" b="1"/>
          </a:p>
          <a:p>
            <a:pPr algn="ctr"/>
            <a:endParaRPr lang="en-US" sz="1050" b="1"/>
          </a:p>
          <a:p>
            <a:pPr algn="ctr"/>
            <a:endParaRPr lang="en-US" sz="1050" b="1"/>
          </a:p>
          <a:p>
            <a:pPr algn="ctr"/>
            <a:endParaRPr lang="en-US" sz="1050" b="1"/>
          </a:p>
          <a:p>
            <a:pPr algn="ctr"/>
            <a:r>
              <a:rPr lang="en-US" sz="1050" b="1"/>
              <a:t>Arcs</a:t>
            </a:r>
            <a:endParaRPr lang="en-GB" sz="1050" b="1"/>
          </a:p>
        </p:txBody>
      </p:sp>
      <p:sp>
        <p:nvSpPr>
          <p:cNvPr id="96" name="Title 95">
            <a:extLst>
              <a:ext uri="{FF2B5EF4-FFF2-40B4-BE49-F238E27FC236}">
                <a16:creationId xmlns:a16="http://schemas.microsoft.com/office/drawing/2014/main" id="{AE61689E-0B8F-0175-DEAF-4639955CD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23545"/>
            <a:ext cx="11842781" cy="654760"/>
          </a:xfrm>
        </p:spPr>
        <p:txBody>
          <a:bodyPr/>
          <a:lstStyle/>
          <a:p>
            <a:r>
              <a:rPr lang="en-US"/>
              <a:t>“Compiled” Graph </a:t>
            </a:r>
            <a:r>
              <a:rPr lang="en-US" sz="2400"/>
              <a:t>(used by the scheduler)</a:t>
            </a:r>
            <a:endParaRPr lang="en-GB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6DC5D30-3AC8-4EDB-BE62-A00B067C01FE}"/>
              </a:ext>
            </a:extLst>
          </p:cNvPr>
          <p:cNvSpPr/>
          <p:nvPr/>
        </p:nvSpPr>
        <p:spPr>
          <a:xfrm>
            <a:off x="488549" y="979087"/>
            <a:ext cx="736198" cy="485157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B27A67BE-26E5-87C3-F25F-0400AE835E1A}"/>
              </a:ext>
            </a:extLst>
          </p:cNvPr>
          <p:cNvSpPr/>
          <p:nvPr/>
        </p:nvSpPr>
        <p:spPr>
          <a:xfrm>
            <a:off x="488549" y="1674678"/>
            <a:ext cx="736198" cy="165100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EF7CB32-7FEE-7B4E-C918-35B548711A53}"/>
              </a:ext>
            </a:extLst>
          </p:cNvPr>
          <p:cNvSpPr/>
          <p:nvPr/>
        </p:nvSpPr>
        <p:spPr>
          <a:xfrm>
            <a:off x="488549" y="1989661"/>
            <a:ext cx="736198" cy="237467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845B0D0-33C5-58BE-5B45-38D7959C4BF7}"/>
              </a:ext>
            </a:extLst>
          </p:cNvPr>
          <p:cNvSpPr/>
          <p:nvPr/>
        </p:nvSpPr>
        <p:spPr>
          <a:xfrm>
            <a:off x="488549" y="2824028"/>
            <a:ext cx="736198" cy="258703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7DD6420-43E2-8E82-062F-FA670E74D9E4}"/>
              </a:ext>
            </a:extLst>
          </p:cNvPr>
          <p:cNvSpPr/>
          <p:nvPr/>
        </p:nvSpPr>
        <p:spPr>
          <a:xfrm>
            <a:off x="488549" y="3360890"/>
            <a:ext cx="736198" cy="841665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B46B94D0-3C31-DEE7-47CD-E50A214A2804}"/>
              </a:ext>
            </a:extLst>
          </p:cNvPr>
          <p:cNvSpPr/>
          <p:nvPr/>
        </p:nvSpPr>
        <p:spPr>
          <a:xfrm>
            <a:off x="488549" y="4866725"/>
            <a:ext cx="736198" cy="344903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8F6394D-D28F-A26E-AED3-7BED5226776F}"/>
              </a:ext>
            </a:extLst>
          </p:cNvPr>
          <p:cNvCxnSpPr>
            <a:stCxn id="3" idx="3"/>
          </p:cNvCxnSpPr>
          <p:nvPr/>
        </p:nvCxnSpPr>
        <p:spPr>
          <a:xfrm>
            <a:off x="1224747" y="1221666"/>
            <a:ext cx="1229806" cy="2162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75935768-D9A2-9BC1-B88A-9D54172EFB8C}"/>
              </a:ext>
            </a:extLst>
          </p:cNvPr>
          <p:cNvCxnSpPr>
            <a:cxnSpLocks/>
          </p:cNvCxnSpPr>
          <p:nvPr/>
        </p:nvCxnSpPr>
        <p:spPr>
          <a:xfrm flipV="1">
            <a:off x="1224747" y="1754329"/>
            <a:ext cx="4838277" cy="216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25EA3244-3462-2429-B9EF-73AEC3A017FA}"/>
              </a:ext>
            </a:extLst>
          </p:cNvPr>
          <p:cNvCxnSpPr>
            <a:cxnSpLocks/>
          </p:cNvCxnSpPr>
          <p:nvPr/>
        </p:nvCxnSpPr>
        <p:spPr>
          <a:xfrm>
            <a:off x="1224747" y="2104455"/>
            <a:ext cx="1229806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A65EB435-CCE5-9F78-97F0-49FDADEE07B0}"/>
              </a:ext>
            </a:extLst>
          </p:cNvPr>
          <p:cNvCxnSpPr>
            <a:cxnSpLocks/>
          </p:cNvCxnSpPr>
          <p:nvPr/>
        </p:nvCxnSpPr>
        <p:spPr>
          <a:xfrm>
            <a:off x="1224747" y="2899843"/>
            <a:ext cx="1229806" cy="214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F8684CB0-867A-FCF1-4447-8D22C265C5A7}"/>
              </a:ext>
            </a:extLst>
          </p:cNvPr>
          <p:cNvCxnSpPr>
            <a:cxnSpLocks/>
          </p:cNvCxnSpPr>
          <p:nvPr/>
        </p:nvCxnSpPr>
        <p:spPr>
          <a:xfrm>
            <a:off x="1224747" y="3880268"/>
            <a:ext cx="1229806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35CFA658-124E-0798-89CF-6C52F3C873CE}"/>
              </a:ext>
            </a:extLst>
          </p:cNvPr>
          <p:cNvCxnSpPr>
            <a:cxnSpLocks/>
          </p:cNvCxnSpPr>
          <p:nvPr/>
        </p:nvCxnSpPr>
        <p:spPr>
          <a:xfrm>
            <a:off x="1224747" y="5046128"/>
            <a:ext cx="1229806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EEBFA6D6-6EC2-BE14-B4D2-C82C9EA86897}"/>
              </a:ext>
            </a:extLst>
          </p:cNvPr>
          <p:cNvSpPr txBox="1"/>
          <p:nvPr/>
        </p:nvSpPr>
        <p:spPr>
          <a:xfrm>
            <a:off x="2507893" y="981250"/>
            <a:ext cx="5880100" cy="40934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Memory and address destination of the graph in the device,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Indexes to the sub-sections below, amount of memory released from maximum allowed</a:t>
            </a:r>
            <a:endParaRPr lang="en-GB" sz="1200" kern="1200" dirty="0" err="1">
              <a:latin typeface="+mn-lt"/>
              <a:ea typeface="+mn-ea"/>
              <a:cs typeface="+mn-cs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749119E-1765-9F21-9CB8-AEDCAE4AAC36}"/>
              </a:ext>
            </a:extLst>
          </p:cNvPr>
          <p:cNvSpPr txBox="1"/>
          <p:nvPr/>
        </p:nvSpPr>
        <p:spPr>
          <a:xfrm>
            <a:off x="6128974" y="1567754"/>
            <a:ext cx="4151089" cy="8956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Index to table of IO functions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      </a:t>
            </a:r>
            <a:r>
              <a:rPr lang="en-US" sz="1200" kern="1200">
                <a:latin typeface="+mn-lt"/>
                <a:ea typeface="+mn-ea"/>
                <a:cs typeface="+mn-cs"/>
              </a:rPr>
              <a:t> </a:t>
            </a:r>
            <a:r>
              <a:rPr lang="fr-FR" sz="800">
                <a:latin typeface="Consolas" panose="020B0609020204030204" pitchFamily="49" charset="0"/>
              </a:rPr>
              <a:t>(io_function_ctrl) (command, uint8_t *data, uint32_t length); </a:t>
            </a:r>
            <a:r>
              <a:rPr lang="en-US" sz="800" kern="1200">
                <a:latin typeface="+mn-lt"/>
                <a:ea typeface="+mn-ea"/>
                <a:cs typeface="+mn-cs"/>
              </a:rPr>
              <a:t> 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“Reset”, “Set Parameter”, “Move data”, “Stop”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Arc ID interacting with this IO, Data format, Settings at reset</a:t>
            </a:r>
            <a:endParaRPr lang="en-GB" sz="1200" kern="1200" dirty="0" err="1">
              <a:latin typeface="+mn-lt"/>
              <a:ea typeface="+mn-ea"/>
              <a:cs typeface="+mn-cs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16D03AE4-0A3A-A35F-3460-1C464C7021FF}"/>
              </a:ext>
            </a:extLst>
          </p:cNvPr>
          <p:cNvSpPr txBox="1"/>
          <p:nvPr/>
        </p:nvSpPr>
        <p:spPr>
          <a:xfrm>
            <a:off x="2559106" y="1954071"/>
            <a:ext cx="3272823" cy="6524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Frame size, interleaving and time-stamp scheme,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raw data type, </a:t>
            </a:r>
            <a:r>
              <a:rPr lang="en-US" sz="1200">
                <a:latin typeface="+mn-lt"/>
                <a:ea typeface="+mn-ea"/>
              </a:rPr>
              <a:t>Nb of channels, Sampling rate,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Domain-dependent settings</a:t>
            </a:r>
            <a:endParaRPr lang="en-GB" sz="1200" kern="1200" dirty="0" err="1">
              <a:latin typeface="+mn-lt"/>
              <a:ea typeface="+mn-ea"/>
              <a:cs typeface="+mn-cs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111F5C65-F8A7-8BAF-7838-F938B4A78EAA}"/>
              </a:ext>
            </a:extLst>
          </p:cNvPr>
          <p:cNvSpPr txBox="1"/>
          <p:nvPr/>
        </p:nvSpPr>
        <p:spPr>
          <a:xfrm>
            <a:off x="2543983" y="3676593"/>
            <a:ext cx="8482084" cy="8956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5 words per nodes + parameters : processor and arch selection, number of arcs, scripts to call before and after, index of the node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List of arcs IDs, their block of memory assigned for debug/trace.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List of memory blocks (address, size, address of swap/copy to slower memory) asked in the node manifest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Parameters : preset (among 16), selection of a specific parameter subset to update after preset, Byte-stream of parameters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AB01C29-D6A8-0B87-ED95-BEC95E849D9E}"/>
              </a:ext>
            </a:extLst>
          </p:cNvPr>
          <p:cNvSpPr txBox="1"/>
          <p:nvPr/>
        </p:nvSpPr>
        <p:spPr>
          <a:xfrm>
            <a:off x="2543984" y="2779808"/>
            <a:ext cx="3287945" cy="6524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Byte codes : arithmetics, access to FIFO,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   update the nodes parameters,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   software timers and basic state-machines</a:t>
            </a:r>
            <a:endParaRPr lang="en-GB" sz="1200" kern="1200" dirty="0" err="1">
              <a:latin typeface="+mn-lt"/>
              <a:ea typeface="+mn-ea"/>
              <a:cs typeface="+mn-cs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B01744B5-D025-3E82-F3AC-056C85A94320}"/>
              </a:ext>
            </a:extLst>
          </p:cNvPr>
          <p:cNvSpPr txBox="1"/>
          <p:nvPr/>
        </p:nvSpPr>
        <p:spPr>
          <a:xfrm>
            <a:off x="2543984" y="4763813"/>
            <a:ext cx="8479177" cy="113877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ARC descriptors :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>
                <a:latin typeface="+mn-lt"/>
                <a:ea typeface="+mn-ea"/>
              </a:rPr>
              <a:t>P</a:t>
            </a:r>
            <a:r>
              <a:rPr lang="en-US" sz="1200" kern="1200">
                <a:latin typeface="+mn-lt"/>
                <a:ea typeface="+mn-ea"/>
                <a:cs typeface="+mn-cs"/>
              </a:rPr>
              <a:t>roducer and consumer Data format</a:t>
            </a:r>
            <a:r>
              <a:rPr lang="en-GB" sz="1200">
                <a:latin typeface="+mn-lt"/>
                <a:ea typeface="+mn-ea"/>
              </a:rPr>
              <a:t>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>
                <a:latin typeface="+mn-lt"/>
                <a:ea typeface="+mn-ea"/>
              </a:rPr>
              <a:t>Base address of the buffer using a base offset ID and a signed byte index. </a:t>
            </a:r>
            <a:r>
              <a:rPr lang="en-GB" sz="1200" kern="1200">
                <a:latin typeface="+mn-lt"/>
                <a:ea typeface="+mn-ea"/>
                <a:cs typeface="+mn-cs"/>
              </a:rPr>
              <a:t>Buffer size, Rea</a:t>
            </a:r>
            <a:r>
              <a:rPr lang="en-GB" sz="1200">
                <a:latin typeface="+mn-lt"/>
                <a:ea typeface="+mn-ea"/>
              </a:rPr>
              <a:t>d and Write index. 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>
                <a:latin typeface="+mn-lt"/>
                <a:ea typeface="+mn-ea"/>
              </a:rPr>
              <a:t>Debug command and result register index.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kern="1200">
                <a:latin typeface="+mn-lt"/>
                <a:ea typeface="+mn-ea"/>
                <a:cs typeface="+mn-cs"/>
              </a:rPr>
              <a:t>Collision of node access protocol (</a:t>
            </a:r>
            <a:r>
              <a:rPr lang="en-GB" sz="1200">
                <a:ea typeface="ＭＳ Ｐゴシック"/>
                <a:cs typeface="Calibri"/>
              </a:rPr>
              <a:t>Dekker’s algorithm)</a:t>
            </a:r>
            <a:r>
              <a:rPr lang="en-GB" sz="1200">
                <a:latin typeface="+mn-lt"/>
                <a:ea typeface="+mn-ea"/>
              </a:rPr>
              <a:t>, flag for the need of buffer data realignment.</a:t>
            </a:r>
            <a:endParaRPr lang="en-US" sz="1200" kern="120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1387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29A247-56FD-885D-1236-E89322284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80FFD-B4A3-4F52-0989-DFD1FE5C6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Root file of the platform details </a:t>
            </a:r>
            <a:r>
              <a:rPr lang="en-US" sz="2400"/>
              <a:t>(all the manifests used by the translation tool)</a:t>
            </a:r>
            <a:endParaRPr lang="en-GB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648BC8F-C4CA-8135-4484-28261DBEB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1061805"/>
            <a:ext cx="3852293" cy="5558848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BBA465B7-DE12-955D-A429-F8A40D5E908B}"/>
              </a:ext>
            </a:extLst>
          </p:cNvPr>
          <p:cNvSpPr/>
          <p:nvPr/>
        </p:nvSpPr>
        <p:spPr>
          <a:xfrm>
            <a:off x="789805" y="2747439"/>
            <a:ext cx="1616177" cy="1078838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7907024-B1A8-023C-6B14-7FD162D01B59}"/>
              </a:ext>
            </a:extLst>
          </p:cNvPr>
          <p:cNvCxnSpPr>
            <a:cxnSpLocks/>
          </p:cNvCxnSpPr>
          <p:nvPr/>
        </p:nvCxnSpPr>
        <p:spPr>
          <a:xfrm flipV="1">
            <a:off x="2405982" y="2955636"/>
            <a:ext cx="3690018" cy="313169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5DFF540-55F1-8E0A-9293-F234BDD9A8DF}"/>
              </a:ext>
            </a:extLst>
          </p:cNvPr>
          <p:cNvSpPr txBox="1"/>
          <p:nvPr/>
        </p:nvSpPr>
        <p:spPr>
          <a:xfrm>
            <a:off x="6427433" y="2781508"/>
            <a:ext cx="5655076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List of available IO for stream processing 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4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Abstraction layer = data move, set buffer, set parameter, stop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400">
                <a:solidFill>
                  <a:schemeClr val="tx2"/>
                </a:solidFill>
                <a:latin typeface="+mn-lt"/>
                <a:ea typeface="+mn-ea"/>
              </a:rPr>
              <a:t>Stream physical domains: generic </a:t>
            </a:r>
            <a:r>
              <a:rPr lang="en-GB" sz="1400">
                <a:solidFill>
                  <a:schemeClr val="tx2"/>
                </a:solidFill>
                <a:latin typeface="+mn-lt"/>
                <a:ea typeface="+mn-ea"/>
              </a:rPr>
              <a:t>data_stream, audio, gpio, motion, 2D, 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400">
                <a:solidFill>
                  <a:schemeClr val="tx2"/>
                </a:solidFill>
                <a:latin typeface="+mn-lt"/>
                <a:ea typeface="+mn-ea"/>
              </a:rPr>
              <a:t>                                               analog_sensor, analog_transducer, rtc</a:t>
            </a:r>
            <a:endParaRPr lang="en-GB" sz="1400" kern="1200" dirty="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5C5D26A1-CEB5-52C3-4643-EEC0F192FBEF}"/>
              </a:ext>
            </a:extLst>
          </p:cNvPr>
          <p:cNvSpPr/>
          <p:nvPr/>
        </p:nvSpPr>
        <p:spPr>
          <a:xfrm>
            <a:off x="2334827" y="4613228"/>
            <a:ext cx="993062" cy="2007423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B736187-B56D-8C0C-AD5F-8C3E8F1AD7D1}"/>
              </a:ext>
            </a:extLst>
          </p:cNvPr>
          <p:cNvCxnSpPr>
            <a:cxnSpLocks/>
          </p:cNvCxnSpPr>
          <p:nvPr/>
        </p:nvCxnSpPr>
        <p:spPr>
          <a:xfrm flipV="1">
            <a:off x="3336645" y="5255491"/>
            <a:ext cx="2842482" cy="36144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2B72E545-4166-7F39-EE4E-3CB6916F499D}"/>
              </a:ext>
            </a:extLst>
          </p:cNvPr>
          <p:cNvSpPr txBox="1"/>
          <p:nvPr/>
        </p:nvSpPr>
        <p:spPr>
          <a:xfrm>
            <a:off x="6604986" y="5147026"/>
            <a:ext cx="3524435" cy="2492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List of available Nodes</a:t>
            </a:r>
            <a:endParaRPr lang="en-GB" kern="1200" dirty="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C023FF0F-7933-201D-5208-E2DF3AC07C35}"/>
              </a:ext>
            </a:extLst>
          </p:cNvPr>
          <p:cNvCxnSpPr>
            <a:cxnSpLocks/>
          </p:cNvCxnSpPr>
          <p:nvPr/>
        </p:nvCxnSpPr>
        <p:spPr>
          <a:xfrm flipV="1">
            <a:off x="2243707" y="1827320"/>
            <a:ext cx="3852293" cy="362647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94D38ECD-488E-F84F-A16F-28F5C0B59871}"/>
              </a:ext>
            </a:extLst>
          </p:cNvPr>
          <p:cNvSpPr txBox="1"/>
          <p:nvPr/>
        </p:nvSpPr>
        <p:spPr>
          <a:xfrm>
            <a:off x="6427433" y="1689925"/>
            <a:ext cx="5655076" cy="2492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Processor manifest</a:t>
            </a:r>
            <a:endParaRPr lang="en-GB" kern="1200" dirty="0" err="1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797E6966-6AB8-EF30-6601-2907A818E1B4}"/>
              </a:ext>
            </a:extLst>
          </p:cNvPr>
          <p:cNvSpPr/>
          <p:nvPr/>
        </p:nvSpPr>
        <p:spPr>
          <a:xfrm>
            <a:off x="715837" y="2083769"/>
            <a:ext cx="1527870" cy="295447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5618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B121FB-57E7-0596-C184-C2A0688788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8795-D66B-6D27-089D-B8C0F9983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Processor manifest : memory mapping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452C6-A04E-AFCC-E74D-1B00B25637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6" y="1907958"/>
            <a:ext cx="4009448" cy="3827017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1 1       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1 1 4 1 9 15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0   h20000000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1   h28000000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2   h2C000000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3   h08000000</a:t>
            </a:r>
          </a:p>
          <a:p>
            <a:pPr marL="0" indent="0">
              <a:spcBef>
                <a:spcPts val="0"/>
              </a:spcBef>
              <a:buNone/>
            </a:pPr>
            <a:endParaRPr lang="pt-BR" sz="12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;   ID VID  S W P H D     Size offset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0   0   1 0 0 0 0    95526 10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0   1   0 0 0 0 0    65526 10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0   2   0 0 0 0 0    30000 65536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0   3   0 1 0 0 0    15000 95536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0   4   0 1 0 0 0   256000 262144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2   1   3 1 1 0 0     1024 262144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1  10   0 2 0 0 0     1024 524288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3  20   0 0 0 0 0   200000 10     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sz="1200">
                <a:latin typeface="Courier New" panose="02070309020205020404" pitchFamily="49" charset="0"/>
                <a:cs typeface="Courier New" panose="02070309020205020404" pitchFamily="49" charset="0"/>
              </a:rPr>
              <a:t>    2   8   3 1 1 0 1    16384 0 </a:t>
            </a:r>
            <a:endParaRPr lang="en-GB" sz="12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6B39819-00C1-E18B-7CF1-1123A1A751DA}"/>
              </a:ext>
            </a:extLst>
          </p:cNvPr>
          <p:cNvSpPr txBox="1"/>
          <p:nvPr/>
        </p:nvSpPr>
        <p:spPr>
          <a:xfrm>
            <a:off x="4910558" y="1876735"/>
            <a:ext cx="6302388" cy="65248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kern="1200">
                <a:latin typeface="+mn-lt"/>
                <a:ea typeface="+mn-ea"/>
                <a:cs typeface="+mn-cs"/>
              </a:rPr>
              <a:t>Number of architectures, number of processors</a:t>
            </a:r>
            <a:endParaRPr lang="en-GB" sz="1200" dirty="0">
              <a:latin typeface="+mn-lt"/>
              <a:ea typeface="+mn-ea"/>
            </a:endParaRP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kern="1200">
                <a:latin typeface="+mn-lt"/>
                <a:ea typeface="+mn-ea"/>
                <a:cs typeface="+mn-cs"/>
              </a:rPr>
              <a:t>Processor ID, Main processor identification, FPU characteristics</a:t>
            </a:r>
          </a:p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200" kern="1200">
                <a:latin typeface="+mn-lt"/>
                <a:ea typeface="+mn-ea"/>
                <a:cs typeface="+mn-cs"/>
              </a:rPr>
              <a:t>N</a:t>
            </a:r>
            <a:r>
              <a:rPr lang="en-GB" sz="1200">
                <a:latin typeface="+mn-lt"/>
                <a:ea typeface="+mn-ea"/>
              </a:rPr>
              <a:t>umber of memory banks below, bit-field of installed compute libraries</a:t>
            </a:r>
            <a:endParaRPr lang="en-US" sz="1200" kern="1200">
              <a:latin typeface="+mn-lt"/>
              <a:ea typeface="+mn-ea"/>
              <a:cs typeface="+mn-cs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83D86047-5D0E-893C-3152-DABE8D60943F}"/>
              </a:ext>
            </a:extLst>
          </p:cNvPr>
          <p:cNvCxnSpPr>
            <a:cxnSpLocks/>
          </p:cNvCxnSpPr>
          <p:nvPr/>
        </p:nvCxnSpPr>
        <p:spPr>
          <a:xfrm>
            <a:off x="4080986" y="2264593"/>
            <a:ext cx="82957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AE06B73-02D5-D3FA-204F-984631492FD8}"/>
              </a:ext>
            </a:extLst>
          </p:cNvPr>
          <p:cNvSpPr txBox="1"/>
          <p:nvPr/>
        </p:nvSpPr>
        <p:spPr>
          <a:xfrm>
            <a:off x="4910558" y="3091275"/>
            <a:ext cx="6302388" cy="166199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200" b="1" kern="1200">
                <a:latin typeface="+mn-lt"/>
                <a:ea typeface="+mn-ea"/>
                <a:cs typeface="+mn-cs"/>
              </a:rPr>
              <a:t>Indexes</a:t>
            </a:r>
            <a:r>
              <a:rPr lang="en-US" sz="1200" kern="1200">
                <a:latin typeface="+mn-lt"/>
                <a:ea typeface="+mn-ea"/>
                <a:cs typeface="+mn-cs"/>
              </a:rPr>
              <a:t> used in the FIFO descriptors to address the data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64D52A3-3061-4B87-6E42-E8C878D206E0}"/>
              </a:ext>
            </a:extLst>
          </p:cNvPr>
          <p:cNvCxnSpPr>
            <a:cxnSpLocks/>
          </p:cNvCxnSpPr>
          <p:nvPr/>
        </p:nvCxnSpPr>
        <p:spPr>
          <a:xfrm>
            <a:off x="2382983" y="3174375"/>
            <a:ext cx="2527575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EA0EC11-3299-1B48-571E-A517E4756E9F}"/>
              </a:ext>
            </a:extLst>
          </p:cNvPr>
          <p:cNvSpPr txBox="1"/>
          <p:nvPr/>
        </p:nvSpPr>
        <p:spPr>
          <a:xfrm>
            <a:off x="4910557" y="4125320"/>
            <a:ext cx="7069007" cy="1107996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0" tIns="0" rIns="0" bIns="0" rtlCol="0">
            <a:spAutoFit/>
          </a:bodyPr>
          <a:lstStyle/>
          <a:p>
            <a:pPr marL="91440"/>
            <a:r>
              <a:rPr lang="en-GB" sz="1200">
                <a:solidFill>
                  <a:srgbClr val="000000"/>
                </a:solidFill>
                <a:cs typeface="Calibri" panose="020F0502020204030204" pitchFamily="34" charset="0"/>
              </a:rPr>
              <a:t>Physical memory banks:</a:t>
            </a:r>
          </a:p>
          <a:p>
            <a:pPr marL="91440"/>
            <a:r>
              <a:rPr lang="en-GB" sz="1200">
                <a:solidFill>
                  <a:srgbClr val="000000"/>
                </a:solidFill>
                <a:cs typeface="Calibri" panose="020F0502020204030204" pitchFamily="34" charset="0"/>
              </a:rPr>
              <a:t>- base offset ID reference above</a:t>
            </a:r>
          </a:p>
          <a:p>
            <a:pPr marL="91440"/>
            <a:r>
              <a:rPr lang="en-GB" sz="1200">
                <a:solidFill>
                  <a:srgbClr val="000000"/>
                </a:solidFill>
                <a:cs typeface="Calibri" panose="020F0502020204030204" pitchFamily="34" charset="0"/>
              </a:rPr>
              <a:t>- virtual ID used in the graph for manual mapping</a:t>
            </a:r>
          </a:p>
          <a:p>
            <a:pPr marL="91440"/>
            <a:r>
              <a:rPr lang="en-GB" sz="1200">
                <a:solidFill>
                  <a:srgbClr val="000000"/>
                </a:solidFill>
                <a:cs typeface="Calibri" panose="020F0502020204030204" pitchFamily="34" charset="0"/>
              </a:rPr>
              <a:t>- Speed normal/fast/critical-Fast, static0/working1/retention2, shared0/private1, for DMA, Data0/Prog1 </a:t>
            </a:r>
          </a:p>
          <a:p>
            <a:pPr marL="91440"/>
            <a:r>
              <a:rPr lang="en-GB" sz="1200">
                <a:solidFill>
                  <a:srgbClr val="000000"/>
                </a:solidFill>
                <a:cs typeface="Calibri" panose="020F0502020204030204" pitchFamily="34" charset="0"/>
              </a:rPr>
              <a:t>- minimum size guaranteed</a:t>
            </a:r>
          </a:p>
          <a:p>
            <a:pPr marL="91440"/>
            <a:r>
              <a:rPr lang="en-GB" sz="1200">
                <a:solidFill>
                  <a:srgbClr val="000000"/>
                </a:solidFill>
                <a:cs typeface="Calibri" panose="020F0502020204030204" pitchFamily="34" charset="0"/>
              </a:rPr>
              <a:t>- minimum offset from the base offset ID</a:t>
            </a:r>
            <a:endParaRPr lang="en-US" sz="1200" kern="1200">
              <a:solidFill>
                <a:schemeClr val="tx2"/>
              </a:solidFill>
              <a:ea typeface="+mn-ea"/>
              <a:cs typeface="Calibri" panose="020F0502020204030204" pitchFamily="34" charset="0"/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8787E86-93A1-4604-8D11-01EDB80DD7E2}"/>
              </a:ext>
            </a:extLst>
          </p:cNvPr>
          <p:cNvCxnSpPr>
            <a:cxnSpLocks/>
          </p:cNvCxnSpPr>
          <p:nvPr/>
        </p:nvCxnSpPr>
        <p:spPr>
          <a:xfrm>
            <a:off x="4080986" y="4494748"/>
            <a:ext cx="829572" cy="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79F4F63-A44E-6267-F753-1FEFA1A538CC}"/>
              </a:ext>
            </a:extLst>
          </p:cNvPr>
          <p:cNvSpPr/>
          <p:nvPr/>
        </p:nvSpPr>
        <p:spPr>
          <a:xfrm>
            <a:off x="479426" y="2722139"/>
            <a:ext cx="1903557" cy="904469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3FB8D659-8C75-56AD-7E01-5171BE67052F}"/>
              </a:ext>
            </a:extLst>
          </p:cNvPr>
          <p:cNvSpPr/>
          <p:nvPr/>
        </p:nvSpPr>
        <p:spPr>
          <a:xfrm>
            <a:off x="479426" y="1876735"/>
            <a:ext cx="3601560" cy="782928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6AA6C437-EDFB-3A8A-1207-589E9FB8BC39}"/>
              </a:ext>
            </a:extLst>
          </p:cNvPr>
          <p:cNvSpPr/>
          <p:nvPr/>
        </p:nvSpPr>
        <p:spPr>
          <a:xfrm>
            <a:off x="479425" y="3689084"/>
            <a:ext cx="3601560" cy="1942666"/>
          </a:xfrm>
          <a:prstGeom prst="roundRect">
            <a:avLst>
              <a:gd name="adj" fmla="val 5056"/>
            </a:avLst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591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CCF22-0DF9-12F2-F11F-0E4B8EC09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F68360-5E11-7BAB-E52E-CAC72CA55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/>
              <a:t>Manifests of interfaces for   Graph-I/Os</a:t>
            </a:r>
            <a:endParaRPr lang="en-GB" sz="320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4D5866C-1EDD-27EE-2967-71C303B5A589}"/>
              </a:ext>
            </a:extLst>
          </p:cNvPr>
          <p:cNvSpPr txBox="1"/>
          <p:nvPr/>
        </p:nvSpPr>
        <p:spPr>
          <a:xfrm>
            <a:off x="308486" y="3400165"/>
            <a:ext cx="1025518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1800" b="1">
                <a:solidFill>
                  <a:srgbClr val="FF0000"/>
                </a:solidFill>
              </a:rPr>
              <a:t>3</a:t>
            </a:r>
            <a:r>
              <a:rPr lang="en-US" sz="1800">
                <a:solidFill>
                  <a:schemeClr val="tx1"/>
                </a:solidFill>
              </a:rPr>
              <a:t>   </a:t>
            </a:r>
            <a:r>
              <a:rPr lang="en-US" sz="1800" b="1">
                <a:solidFill>
                  <a:schemeClr val="tx1"/>
                </a:solidFill>
              </a:rPr>
              <a:t>Graph-I/O interfaces </a:t>
            </a:r>
            <a:r>
              <a:rPr lang="en-US" sz="1800">
                <a:solidFill>
                  <a:schemeClr val="tx1"/>
                </a:solidFill>
              </a:rPr>
              <a:t>:</a:t>
            </a:r>
            <a:endParaRPr lang="en-US"/>
          </a:p>
          <a:p>
            <a:pPr>
              <a:spcAft>
                <a:spcPts val="600"/>
              </a:spcAft>
            </a:pPr>
            <a:r>
              <a:rPr lang="en-US"/>
              <a:t>	a text file (readable syntax)</a:t>
            </a:r>
          </a:p>
          <a:p>
            <a:pPr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	done once at platform manufacturing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F4A962E-D42E-70B1-08B6-65924AB23FF4}"/>
              </a:ext>
            </a:extLst>
          </p:cNvPr>
          <p:cNvGrpSpPr/>
          <p:nvPr/>
        </p:nvGrpSpPr>
        <p:grpSpPr>
          <a:xfrm>
            <a:off x="268656" y="1348973"/>
            <a:ext cx="6294069" cy="1356127"/>
            <a:chOff x="1430706" y="2041236"/>
            <a:chExt cx="8777496" cy="208030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12DE39F6-332B-18B9-378F-4B0EABCF9E1F}"/>
                </a:ext>
              </a:extLst>
            </p:cNvPr>
            <p:cNvSpPr/>
            <p:nvPr/>
          </p:nvSpPr>
          <p:spPr>
            <a:xfrm>
              <a:off x="7335408" y="2990043"/>
              <a:ext cx="514639" cy="727075"/>
            </a:xfrm>
            <a:prstGeom prst="rect">
              <a:avLst/>
            </a:prstGeom>
            <a:pattFill prst="wdUpDiag">
              <a:fgClr>
                <a:schemeClr val="tx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8FB3FB13-3959-707A-F8CE-24B5FD1217A8}"/>
                </a:ext>
              </a:extLst>
            </p:cNvPr>
            <p:cNvSpPr/>
            <p:nvPr/>
          </p:nvSpPr>
          <p:spPr>
            <a:xfrm>
              <a:off x="6378001" y="2990043"/>
              <a:ext cx="514639" cy="727075"/>
            </a:xfrm>
            <a:prstGeom prst="rect">
              <a:avLst/>
            </a:prstGeom>
            <a:pattFill prst="wdUpDiag">
              <a:fgClr>
                <a:schemeClr val="tx1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pic>
          <p:nvPicPr>
            <p:cNvPr id="3" name="Graphic 2" descr="Chevron arrows outline">
              <a:extLst>
                <a:ext uri="{FF2B5EF4-FFF2-40B4-BE49-F238E27FC236}">
                  <a16:creationId xmlns:a16="http://schemas.microsoft.com/office/drawing/2014/main" id="{7373803C-926C-6F3C-DFE2-76C0174E5B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1791567" y="2367569"/>
              <a:ext cx="1374477" cy="1374477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E5AB5F97-0747-D4C1-1425-850D150E8A88}"/>
                </a:ext>
              </a:extLst>
            </p:cNvPr>
            <p:cNvSpPr/>
            <p:nvPr/>
          </p:nvSpPr>
          <p:spPr>
            <a:xfrm>
              <a:off x="3077730" y="2041236"/>
              <a:ext cx="7130472" cy="1874982"/>
            </a:xfrm>
            <a:prstGeom prst="rect">
              <a:avLst/>
            </a:prstGeom>
            <a:solidFill>
              <a:schemeClr val="bg1"/>
            </a:solidFill>
            <a:ln w="203200">
              <a:solidFill>
                <a:schemeClr val="bg1">
                  <a:lumMod val="65000"/>
                  <a:alpha val="1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08693D1-4CCB-6518-B82F-60AABEAD0698}"/>
                </a:ext>
              </a:extLst>
            </p:cNvPr>
            <p:cNvSpPr/>
            <p:nvPr/>
          </p:nvSpPr>
          <p:spPr>
            <a:xfrm>
              <a:off x="3765760" y="2403142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DC626687-C8FA-19C7-940A-C06FEBEDA429}"/>
                </a:ext>
              </a:extLst>
            </p:cNvPr>
            <p:cNvCxnSpPr>
              <a:cxnSpLocks/>
            </p:cNvCxnSpPr>
            <p:nvPr/>
          </p:nvCxnSpPr>
          <p:spPr>
            <a:xfrm>
              <a:off x="3438591" y="2558379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B6E89B2D-35AE-4697-6D3A-73B594F4A4F4}"/>
                </a:ext>
              </a:extLst>
            </p:cNvPr>
            <p:cNvCxnSpPr>
              <a:cxnSpLocks/>
            </p:cNvCxnSpPr>
            <p:nvPr/>
          </p:nvCxnSpPr>
          <p:spPr>
            <a:xfrm>
              <a:off x="3438591" y="2753641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F60D02D-31D6-012F-E11B-8CDA3A25194E}"/>
                </a:ext>
              </a:extLst>
            </p:cNvPr>
            <p:cNvSpPr/>
            <p:nvPr/>
          </p:nvSpPr>
          <p:spPr>
            <a:xfrm>
              <a:off x="4705349" y="2403615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44ED63A2-740C-4A59-7664-1D46F630C8FE}"/>
                </a:ext>
              </a:extLst>
            </p:cNvPr>
            <p:cNvCxnSpPr>
              <a:cxnSpLocks/>
            </p:cNvCxnSpPr>
            <p:nvPr/>
          </p:nvCxnSpPr>
          <p:spPr>
            <a:xfrm>
              <a:off x="4378180" y="2558852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5613D36-E3D8-7118-1BFF-9AADE867CF61}"/>
                </a:ext>
              </a:extLst>
            </p:cNvPr>
            <p:cNvCxnSpPr>
              <a:cxnSpLocks/>
            </p:cNvCxnSpPr>
            <p:nvPr/>
          </p:nvCxnSpPr>
          <p:spPr>
            <a:xfrm>
              <a:off x="4378180" y="2754114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9C86E42-1D52-69AD-244A-903B09E8F739}"/>
                </a:ext>
              </a:extLst>
            </p:cNvPr>
            <p:cNvSpPr/>
            <p:nvPr/>
          </p:nvSpPr>
          <p:spPr>
            <a:xfrm>
              <a:off x="5864223" y="2403141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91A6E49-593A-46B9-D966-FF4CA5A74781}"/>
                </a:ext>
              </a:extLst>
            </p:cNvPr>
            <p:cNvCxnSpPr>
              <a:cxnSpLocks/>
            </p:cNvCxnSpPr>
            <p:nvPr/>
          </p:nvCxnSpPr>
          <p:spPr>
            <a:xfrm>
              <a:off x="5303193" y="2558378"/>
              <a:ext cx="549038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A4252B96-4FB8-AABA-66B7-F3DC27CDF733}"/>
                </a:ext>
              </a:extLst>
            </p:cNvPr>
            <p:cNvCxnSpPr>
              <a:cxnSpLocks/>
            </p:cNvCxnSpPr>
            <p:nvPr/>
          </p:nvCxnSpPr>
          <p:spPr>
            <a:xfrm>
              <a:off x="5303193" y="2753640"/>
              <a:ext cx="549038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7599460-54AB-6D92-0D3A-CF200C64C517}"/>
                </a:ext>
              </a:extLst>
            </p:cNvPr>
            <p:cNvSpPr/>
            <p:nvPr/>
          </p:nvSpPr>
          <p:spPr>
            <a:xfrm>
              <a:off x="3765760" y="3091369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6EE84427-6AE0-8C2B-46D9-D07A539F917A}"/>
                </a:ext>
              </a:extLst>
            </p:cNvPr>
            <p:cNvCxnSpPr>
              <a:cxnSpLocks/>
            </p:cNvCxnSpPr>
            <p:nvPr/>
          </p:nvCxnSpPr>
          <p:spPr>
            <a:xfrm>
              <a:off x="3438591" y="3246606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0DCF55A1-7DE4-C249-F795-263303A07782}"/>
                </a:ext>
              </a:extLst>
            </p:cNvPr>
            <p:cNvCxnSpPr>
              <a:cxnSpLocks/>
            </p:cNvCxnSpPr>
            <p:nvPr/>
          </p:nvCxnSpPr>
          <p:spPr>
            <a:xfrm>
              <a:off x="3438591" y="3441868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D1CD8C3-DEEB-4058-9F35-C0C323973228}"/>
                </a:ext>
              </a:extLst>
            </p:cNvPr>
            <p:cNvSpPr/>
            <p:nvPr/>
          </p:nvSpPr>
          <p:spPr>
            <a:xfrm>
              <a:off x="4705349" y="3091842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CF55082-A1E0-8921-3582-05AD199DFF46}"/>
                </a:ext>
              </a:extLst>
            </p:cNvPr>
            <p:cNvCxnSpPr>
              <a:cxnSpLocks/>
            </p:cNvCxnSpPr>
            <p:nvPr/>
          </p:nvCxnSpPr>
          <p:spPr>
            <a:xfrm>
              <a:off x="4378180" y="3247079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82773957-E137-93D7-BDC7-A88D27A83828}"/>
                </a:ext>
              </a:extLst>
            </p:cNvPr>
            <p:cNvCxnSpPr>
              <a:cxnSpLocks/>
            </p:cNvCxnSpPr>
            <p:nvPr/>
          </p:nvCxnSpPr>
          <p:spPr>
            <a:xfrm>
              <a:off x="4378180" y="3442341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4994D425-FF11-56AB-C45D-69C39AE417AB}"/>
                </a:ext>
              </a:extLst>
            </p:cNvPr>
            <p:cNvSpPr/>
            <p:nvPr/>
          </p:nvSpPr>
          <p:spPr>
            <a:xfrm>
              <a:off x="5864223" y="3091368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C3F2629E-5ECA-DA62-2E0B-AE5D16C8435E}"/>
                </a:ext>
              </a:extLst>
            </p:cNvPr>
            <p:cNvCxnSpPr>
              <a:cxnSpLocks/>
            </p:cNvCxnSpPr>
            <p:nvPr/>
          </p:nvCxnSpPr>
          <p:spPr>
            <a:xfrm>
              <a:off x="5303193" y="3246605"/>
              <a:ext cx="549038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5FED7BA4-19DD-60B9-E512-06C01B0761E6}"/>
                </a:ext>
              </a:extLst>
            </p:cNvPr>
            <p:cNvCxnSpPr>
              <a:cxnSpLocks/>
            </p:cNvCxnSpPr>
            <p:nvPr/>
          </p:nvCxnSpPr>
          <p:spPr>
            <a:xfrm>
              <a:off x="5303193" y="3441867"/>
              <a:ext cx="549038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B8BED1D3-E4EF-E668-BE87-4E09CFC0D7D5}"/>
                </a:ext>
              </a:extLst>
            </p:cNvPr>
            <p:cNvSpPr/>
            <p:nvPr/>
          </p:nvSpPr>
          <p:spPr>
            <a:xfrm>
              <a:off x="6814925" y="2403141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169C4878-1A51-4103-050F-98E112474653}"/>
                </a:ext>
              </a:extLst>
            </p:cNvPr>
            <p:cNvCxnSpPr>
              <a:cxnSpLocks/>
            </p:cNvCxnSpPr>
            <p:nvPr/>
          </p:nvCxnSpPr>
          <p:spPr>
            <a:xfrm>
              <a:off x="6487756" y="2558378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C7695A0C-31C1-E600-C4E8-C8ECEBFE9135}"/>
                </a:ext>
              </a:extLst>
            </p:cNvPr>
            <p:cNvCxnSpPr>
              <a:cxnSpLocks/>
            </p:cNvCxnSpPr>
            <p:nvPr/>
          </p:nvCxnSpPr>
          <p:spPr>
            <a:xfrm>
              <a:off x="6487756" y="2753640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8253473-6F86-F6C8-E2DB-15660C7F8DF5}"/>
                </a:ext>
              </a:extLst>
            </p:cNvPr>
            <p:cNvSpPr/>
            <p:nvPr/>
          </p:nvSpPr>
          <p:spPr>
            <a:xfrm>
              <a:off x="8014864" y="2403614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6B290EAA-C926-32CC-B3A8-CE606F8817B7}"/>
                </a:ext>
              </a:extLst>
            </p:cNvPr>
            <p:cNvCxnSpPr>
              <a:cxnSpLocks/>
            </p:cNvCxnSpPr>
            <p:nvPr/>
          </p:nvCxnSpPr>
          <p:spPr>
            <a:xfrm>
              <a:off x="7420032" y="2558851"/>
              <a:ext cx="603942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Arrow Connector 61">
              <a:extLst>
                <a:ext uri="{FF2B5EF4-FFF2-40B4-BE49-F238E27FC236}">
                  <a16:creationId xmlns:a16="http://schemas.microsoft.com/office/drawing/2014/main" id="{DB4C1036-EA5C-F542-C86A-8AD4910EE7BB}"/>
                </a:ext>
              </a:extLst>
            </p:cNvPr>
            <p:cNvCxnSpPr>
              <a:cxnSpLocks/>
            </p:cNvCxnSpPr>
            <p:nvPr/>
          </p:nvCxnSpPr>
          <p:spPr>
            <a:xfrm>
              <a:off x="7420032" y="2754113"/>
              <a:ext cx="603942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E6408804-5602-85CC-AF80-F4F17C9E9598}"/>
                </a:ext>
              </a:extLst>
            </p:cNvPr>
            <p:cNvSpPr/>
            <p:nvPr/>
          </p:nvSpPr>
          <p:spPr>
            <a:xfrm>
              <a:off x="8964188" y="2403140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0640F267-69F6-264F-4935-92DAA9F7D5DE}"/>
                </a:ext>
              </a:extLst>
            </p:cNvPr>
            <p:cNvCxnSpPr>
              <a:cxnSpLocks/>
            </p:cNvCxnSpPr>
            <p:nvPr/>
          </p:nvCxnSpPr>
          <p:spPr>
            <a:xfrm>
              <a:off x="8637019" y="2558377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2F1D38C3-90D2-4A43-BE57-E6B2D2ED9FAF}"/>
                </a:ext>
              </a:extLst>
            </p:cNvPr>
            <p:cNvCxnSpPr>
              <a:cxnSpLocks/>
            </p:cNvCxnSpPr>
            <p:nvPr/>
          </p:nvCxnSpPr>
          <p:spPr>
            <a:xfrm>
              <a:off x="8637019" y="2753639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AD55D2E6-926B-CE43-1D7F-B0A6716A1AF0}"/>
                </a:ext>
              </a:extLst>
            </p:cNvPr>
            <p:cNvSpPr/>
            <p:nvPr/>
          </p:nvSpPr>
          <p:spPr>
            <a:xfrm>
              <a:off x="6814925" y="3091368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333E4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55CD1C07-35F3-461F-69C5-07FF5402B9D2}"/>
                </a:ext>
              </a:extLst>
            </p:cNvPr>
            <p:cNvCxnSpPr>
              <a:cxnSpLocks/>
            </p:cNvCxnSpPr>
            <p:nvPr/>
          </p:nvCxnSpPr>
          <p:spPr>
            <a:xfrm>
              <a:off x="6487756" y="3246605"/>
              <a:ext cx="309917" cy="0"/>
            </a:xfrm>
            <a:prstGeom prst="straightConnector1">
              <a:avLst/>
            </a:prstGeom>
            <a:ln w="25400">
              <a:solidFill>
                <a:srgbClr val="333E4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9A61D2C1-AF1C-A6A7-80A1-D5C4DFC6AF0D}"/>
                </a:ext>
              </a:extLst>
            </p:cNvPr>
            <p:cNvCxnSpPr>
              <a:cxnSpLocks/>
            </p:cNvCxnSpPr>
            <p:nvPr/>
          </p:nvCxnSpPr>
          <p:spPr>
            <a:xfrm>
              <a:off x="6487756" y="3441867"/>
              <a:ext cx="309917" cy="0"/>
            </a:xfrm>
            <a:prstGeom prst="straightConnector1">
              <a:avLst/>
            </a:prstGeom>
            <a:ln w="25400">
              <a:solidFill>
                <a:srgbClr val="333E4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5447A32-3570-5D20-228E-0865C13F0485}"/>
                </a:ext>
              </a:extLst>
            </p:cNvPr>
            <p:cNvSpPr/>
            <p:nvPr/>
          </p:nvSpPr>
          <p:spPr>
            <a:xfrm>
              <a:off x="8014864" y="3091841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6A10E8ED-15BF-7890-44AE-A5A9ED249206}"/>
                </a:ext>
              </a:extLst>
            </p:cNvPr>
            <p:cNvCxnSpPr>
              <a:cxnSpLocks/>
            </p:cNvCxnSpPr>
            <p:nvPr/>
          </p:nvCxnSpPr>
          <p:spPr>
            <a:xfrm>
              <a:off x="7420032" y="3247078"/>
              <a:ext cx="603942" cy="0"/>
            </a:xfrm>
            <a:prstGeom prst="straightConnector1">
              <a:avLst/>
            </a:prstGeom>
            <a:ln w="25400">
              <a:solidFill>
                <a:srgbClr val="333E4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>
              <a:extLst>
                <a:ext uri="{FF2B5EF4-FFF2-40B4-BE49-F238E27FC236}">
                  <a16:creationId xmlns:a16="http://schemas.microsoft.com/office/drawing/2014/main" id="{ACB89701-1415-D371-FF59-1C706B49F08E}"/>
                </a:ext>
              </a:extLst>
            </p:cNvPr>
            <p:cNvCxnSpPr>
              <a:cxnSpLocks/>
            </p:cNvCxnSpPr>
            <p:nvPr/>
          </p:nvCxnSpPr>
          <p:spPr>
            <a:xfrm>
              <a:off x="7420032" y="3442340"/>
              <a:ext cx="603942" cy="0"/>
            </a:xfrm>
            <a:prstGeom prst="straightConnector1">
              <a:avLst/>
            </a:prstGeom>
            <a:ln w="25400">
              <a:solidFill>
                <a:srgbClr val="333E48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542172E5-0B92-9410-843A-BB3634262203}"/>
                </a:ext>
              </a:extLst>
            </p:cNvPr>
            <p:cNvSpPr/>
            <p:nvPr/>
          </p:nvSpPr>
          <p:spPr>
            <a:xfrm>
              <a:off x="8964188" y="3091367"/>
              <a:ext cx="606281" cy="492967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solidFill>
                  <a:schemeClr val="tx1"/>
                </a:solidFill>
              </a:endParaRPr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4C2688EF-E406-ED4F-AB41-A7F6B4E6BE2F}"/>
                </a:ext>
              </a:extLst>
            </p:cNvPr>
            <p:cNvCxnSpPr>
              <a:cxnSpLocks/>
            </p:cNvCxnSpPr>
            <p:nvPr/>
          </p:nvCxnSpPr>
          <p:spPr>
            <a:xfrm>
              <a:off x="8637019" y="3246604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>
              <a:extLst>
                <a:ext uri="{FF2B5EF4-FFF2-40B4-BE49-F238E27FC236}">
                  <a16:creationId xmlns:a16="http://schemas.microsoft.com/office/drawing/2014/main" id="{2649D1DD-C83F-B2FC-734B-2DC455C78038}"/>
                </a:ext>
              </a:extLst>
            </p:cNvPr>
            <p:cNvCxnSpPr>
              <a:cxnSpLocks/>
            </p:cNvCxnSpPr>
            <p:nvPr/>
          </p:nvCxnSpPr>
          <p:spPr>
            <a:xfrm>
              <a:off x="8637019" y="3441866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5CEB8F0F-73EC-0919-7B12-B30E96F9475F}"/>
                </a:ext>
              </a:extLst>
            </p:cNvPr>
            <p:cNvCxnSpPr>
              <a:cxnSpLocks/>
            </p:cNvCxnSpPr>
            <p:nvPr/>
          </p:nvCxnSpPr>
          <p:spPr>
            <a:xfrm>
              <a:off x="9587721" y="2558377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A9092C16-0AF2-A2ED-6F3C-9A92C6A9441D}"/>
                </a:ext>
              </a:extLst>
            </p:cNvPr>
            <p:cNvCxnSpPr>
              <a:cxnSpLocks/>
            </p:cNvCxnSpPr>
            <p:nvPr/>
          </p:nvCxnSpPr>
          <p:spPr>
            <a:xfrm>
              <a:off x="9587721" y="2753639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82A8EFCB-3C6C-5C52-FEC2-3F2F7C75B35B}"/>
                </a:ext>
              </a:extLst>
            </p:cNvPr>
            <p:cNvCxnSpPr>
              <a:cxnSpLocks/>
            </p:cNvCxnSpPr>
            <p:nvPr/>
          </p:nvCxnSpPr>
          <p:spPr>
            <a:xfrm>
              <a:off x="9587721" y="3246604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29AB5D8A-604E-103F-0FAA-33AB088CF1A5}"/>
                </a:ext>
              </a:extLst>
            </p:cNvPr>
            <p:cNvCxnSpPr>
              <a:cxnSpLocks/>
            </p:cNvCxnSpPr>
            <p:nvPr/>
          </p:nvCxnSpPr>
          <p:spPr>
            <a:xfrm>
              <a:off x="9587721" y="3441866"/>
              <a:ext cx="309917" cy="0"/>
            </a:xfrm>
            <a:prstGeom prst="straightConnector1">
              <a:avLst/>
            </a:prstGeom>
            <a:ln w="25400">
              <a:solidFill>
                <a:schemeClr val="bg1">
                  <a:lumMod val="8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D086FAB4-2140-40B3-3231-6C8E6F7C91E4}"/>
                </a:ext>
              </a:extLst>
            </p:cNvPr>
            <p:cNvSpPr/>
            <p:nvPr/>
          </p:nvSpPr>
          <p:spPr>
            <a:xfrm>
              <a:off x="6368467" y="2973965"/>
              <a:ext cx="514639" cy="738391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A93C394-3D27-9593-BC53-3467582D9843}"/>
                </a:ext>
              </a:extLst>
            </p:cNvPr>
            <p:cNvSpPr/>
            <p:nvPr/>
          </p:nvSpPr>
          <p:spPr>
            <a:xfrm>
              <a:off x="7327325" y="2974330"/>
              <a:ext cx="514639" cy="738391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8BBFD8C-144E-16C4-7D91-5A0BAA754BE5}"/>
                </a:ext>
              </a:extLst>
            </p:cNvPr>
            <p:cNvSpPr/>
            <p:nvPr/>
          </p:nvSpPr>
          <p:spPr>
            <a:xfrm>
              <a:off x="1851534" y="2437715"/>
              <a:ext cx="514639" cy="1270244"/>
            </a:xfrm>
            <a:prstGeom prst="rect">
              <a:avLst/>
            </a:pr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85B2BE1-35FB-4C21-A919-CDC51695FF53}"/>
                </a:ext>
              </a:extLst>
            </p:cNvPr>
            <p:cNvSpPr/>
            <p:nvPr/>
          </p:nvSpPr>
          <p:spPr>
            <a:xfrm>
              <a:off x="6368467" y="3713365"/>
              <a:ext cx="1473497" cy="408177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5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3AAE207-B45A-E693-6492-96E49EC307CF}"/>
                </a:ext>
              </a:extLst>
            </p:cNvPr>
            <p:cNvSpPr txBox="1"/>
            <p:nvPr/>
          </p:nvSpPr>
          <p:spPr>
            <a:xfrm>
              <a:off x="1430706" y="2697261"/>
              <a:ext cx="1374477" cy="5193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600" b="1">
                  <a:solidFill>
                    <a:srgbClr val="FF0000"/>
                  </a:solidFill>
                </a:rPr>
                <a:t>3</a:t>
              </a:r>
              <a:endParaRPr lang="en-GB" sz="1600" b="1">
                <a:solidFill>
                  <a:srgbClr val="FF0000"/>
                </a:solidFill>
              </a:endParaRPr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26ACC10E-2387-6CD2-88E7-858FCE8173F0}"/>
              </a:ext>
            </a:extLst>
          </p:cNvPr>
          <p:cNvSpPr txBox="1"/>
          <p:nvPr/>
        </p:nvSpPr>
        <p:spPr>
          <a:xfrm>
            <a:off x="479425" y="4781312"/>
            <a:ext cx="8586159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io_platform_sensor_in_0                     ; name for the tools                            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analog_in                                   ; domain name,   unit: dB, Vrms, mV/Gauss, dps, kWh, ...</a:t>
            </a:r>
          </a:p>
          <a:p>
            <a:endParaRPr lang="en-GB" sz="7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io_commander0_servant1 1                    ; commander=0 servant=1 (default is servant)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io_buffer_allocation   2.0 1                ; default is 0, which means the buffer is declared outside of the graph, VID 1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io_direction_rx0tx1    1                    ; direction of the stream  0:input 1:output from graph point of view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io_raw_format          {1 17}               ; options for the raw arithmetics computation format here  STREAM_S16 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io_nb_channels         {1 1 2}              ; multichannel intleaved (0), deinterleaved by frame-size (1) + options for the number of channels 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io_frame_length        {1 2 16}             ; [ms]0/[samp]1  +  options of possible frame_size 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io_subtype_units       104                  ; depending on the domain. Here Units_Vrms of the "general" domain (0 = any or underfined)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io_analogscale         0.55                 ; 0.55V is corresponding to full-scale (0x7FFF or 1.0f) with the default setting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io_sampling_rate       {1 16000 44100 48000} ; sampling rate options (enumeration in Hz)  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io_rescale_factor      12.24  -44.3         ; [1/a off] analog_input = invinterpa x ((samples/Full_Scale_Digital) - interpoff)</a:t>
            </a:r>
          </a:p>
          <a:p>
            <a:r>
              <a:rPr lang="en-GB" sz="700" b="1">
                <a:latin typeface="Courier New" panose="02070309020205020404" pitchFamily="49" charset="0"/>
                <a:cs typeface="Courier New" panose="02070309020205020404" pitchFamily="49" charset="0"/>
              </a:rPr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2063908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DB93C-113F-97E6-8960-ECB2E9909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 API   </a:t>
            </a:r>
            <a:r>
              <a:rPr lang="en-US" sz="2000"/>
              <a:t>(one entry-point to the scheduler)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AC889-A5F0-8976-6109-B1393CEAC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171112"/>
            <a:ext cx="11233150" cy="2850472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1400" b="1">
                <a:solidFill>
                  <a:schemeClr val="tx1"/>
                </a:solidFill>
              </a:rPr>
              <a:t>1) Graph interpreter interface for the application </a:t>
            </a:r>
            <a:r>
              <a:rPr lang="en-US" sz="1400">
                <a:solidFill>
                  <a:schemeClr val="tx1"/>
                </a:solidFill>
              </a:rPr>
              <a:t>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GB" sz="1100">
                <a:solidFill>
                  <a:srgbClr val="0000FF"/>
                </a:solidFill>
                <a:latin typeface="Consolas" panose="020B0609020204030204" pitchFamily="49" charset="0"/>
              </a:rPr>
              <a:t>    void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arm_graph_interpreter (</a:t>
            </a:r>
            <a:r>
              <a:rPr lang="en-GB" sz="1100">
                <a:solidFill>
                  <a:srgbClr val="2B91AF"/>
                </a:solidFill>
                <a:latin typeface="Consolas" panose="020B0609020204030204" pitchFamily="49" charset="0"/>
              </a:rPr>
              <a:t>uint32_t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command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,  </a:t>
            </a:r>
            <a:r>
              <a:rPr lang="en-GB" sz="1100">
                <a:solidFill>
                  <a:srgbClr val="2B91AF"/>
                </a:solidFill>
                <a:latin typeface="Consolas" panose="020B0609020204030204" pitchFamily="49" charset="0"/>
              </a:rPr>
              <a:t>arm_stream_instance_t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S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110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data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1100">
                <a:solidFill>
                  <a:srgbClr val="2B91AF"/>
                </a:solidFill>
                <a:latin typeface="Consolas" panose="020B0609020204030204" pitchFamily="49" charset="0"/>
              </a:rPr>
              <a:t>uint32_t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size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GB" sz="1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200">
                <a:solidFill>
                  <a:schemeClr val="tx1"/>
                </a:solidFill>
              </a:rPr>
              <a:t>        </a:t>
            </a:r>
            <a:r>
              <a:rPr lang="en-US" sz="1200" b="1">
                <a:solidFill>
                  <a:schemeClr val="tx1"/>
                </a:solidFill>
              </a:rPr>
              <a:t>Commands</a:t>
            </a:r>
            <a:r>
              <a:rPr lang="en-US" sz="1200">
                <a:solidFill>
                  <a:schemeClr val="tx1"/>
                </a:solidFill>
              </a:rPr>
              <a:t> : reset the graph, execute, check boundary FIFO filling state and move data in/out, update the use-case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>
                <a:solidFill>
                  <a:schemeClr val="tx1"/>
                </a:solidFill>
              </a:rPr>
              <a:t>        </a:t>
            </a:r>
            <a:r>
              <a:rPr lang="en-US" sz="1200" b="1">
                <a:solidFill>
                  <a:schemeClr val="tx1"/>
                </a:solidFill>
              </a:rPr>
              <a:t>Instance</a:t>
            </a:r>
            <a:r>
              <a:rPr lang="en-US" sz="1200">
                <a:solidFill>
                  <a:schemeClr val="tx1"/>
                </a:solidFill>
              </a:rPr>
              <a:t> : structure of pointers to the graph, to the installed nodes and application callbacks, to the data stream interfaces functions </a:t>
            </a:r>
            <a:r>
              <a:rPr lang="en-US" sz="1050">
                <a:solidFill>
                  <a:schemeClr val="tx1"/>
                </a:solidFill>
              </a:rPr>
              <a:t>(below)</a:t>
            </a:r>
            <a:r>
              <a:rPr lang="en-US" sz="1200">
                <a:solidFill>
                  <a:schemeClr val="tx1"/>
                </a:solidFill>
              </a:rPr>
              <a:t>,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200">
                <a:solidFill>
                  <a:schemeClr val="tx1"/>
                </a:solidFill>
              </a:rPr>
              <a:t>	control fields and static memory of the scheduler instance.</a:t>
            </a:r>
          </a:p>
          <a:p>
            <a:pPr marL="0" indent="0">
              <a:spcBef>
                <a:spcPts val="0"/>
              </a:spcBef>
              <a:buNone/>
            </a:pPr>
            <a:endParaRPr lang="en-US" sz="120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>
                <a:solidFill>
                  <a:schemeClr val="tx1"/>
                </a:solidFill>
              </a:rPr>
              <a:t>2) Stream interfaces </a:t>
            </a:r>
            <a:r>
              <a:rPr lang="en-US" sz="1400">
                <a:solidFill>
                  <a:schemeClr val="tx1"/>
                </a:solidFill>
              </a:rPr>
              <a:t>used by the scheduler to initiate data moves (abstraction layer of the BSP):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fr-FR" sz="120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fr-FR" sz="1100">
                <a:solidFill>
                  <a:srgbClr val="0000FF"/>
                </a:solidFill>
                <a:latin typeface="Consolas" panose="020B0609020204030204" pitchFamily="49" charset="0"/>
              </a:rPr>
              <a:t>void </a:t>
            </a:r>
            <a:r>
              <a:rPr lang="fr-FR" sz="110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FR" sz="1100">
                <a:solidFill>
                  <a:srgbClr val="2B91AF"/>
                </a:solidFill>
                <a:latin typeface="Consolas" panose="020B0609020204030204" pitchFamily="49" charset="0"/>
              </a:rPr>
              <a:t>io_function_ctrl</a:t>
            </a:r>
            <a:r>
              <a:rPr lang="fr-FR" sz="1100">
                <a:solidFill>
                  <a:srgbClr val="000000"/>
                </a:solidFill>
                <a:latin typeface="Consolas" panose="020B0609020204030204" pitchFamily="49" charset="0"/>
              </a:rPr>
              <a:t>) (</a:t>
            </a:r>
            <a:r>
              <a:rPr lang="fr-FR" sz="1100">
                <a:solidFill>
                  <a:srgbClr val="2B91AF"/>
                </a:solidFill>
                <a:latin typeface="Consolas" panose="020B0609020204030204" pitchFamily="49" charset="0"/>
              </a:rPr>
              <a:t>uint32_t</a:t>
            </a:r>
            <a:r>
              <a:rPr lang="fr-FR" sz="1100">
                <a:solidFill>
                  <a:srgbClr val="000000"/>
                </a:solidFill>
                <a:latin typeface="Consolas" panose="020B0609020204030204" pitchFamily="49" charset="0"/>
              </a:rPr>
              <a:t> command, </a:t>
            </a:r>
            <a:r>
              <a:rPr lang="fr-FR" sz="110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fr-FR" sz="1100">
                <a:solidFill>
                  <a:srgbClr val="000000"/>
                </a:solidFill>
                <a:latin typeface="Consolas" panose="020B0609020204030204" pitchFamily="49" charset="0"/>
              </a:rPr>
              <a:t> *data, </a:t>
            </a:r>
            <a:r>
              <a:rPr lang="fr-FR" sz="1100">
                <a:solidFill>
                  <a:srgbClr val="2B91AF"/>
                </a:solidFill>
                <a:latin typeface="Consolas" panose="020B0609020204030204" pitchFamily="49" charset="0"/>
              </a:rPr>
              <a:t>uint32_t</a:t>
            </a:r>
            <a:r>
              <a:rPr lang="fr-FR" sz="1100">
                <a:solidFill>
                  <a:srgbClr val="000000"/>
                </a:solidFill>
                <a:latin typeface="Consolas" panose="020B0609020204030204" pitchFamily="49" charset="0"/>
              </a:rPr>
              <a:t> length); </a:t>
            </a:r>
            <a:endParaRPr lang="fr-FR" sz="1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200">
                <a:solidFill>
                  <a:schemeClr val="tx1"/>
                </a:solidFill>
              </a:rPr>
              <a:t>         Commands : set buffer, set parameters, data move, stop</a:t>
            </a:r>
          </a:p>
          <a:p>
            <a:pPr marL="0" indent="0">
              <a:spcBef>
                <a:spcPts val="0"/>
              </a:spcBef>
              <a:buNone/>
            </a:pPr>
            <a:endParaRPr lang="fr-FR" sz="120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>
                <a:solidFill>
                  <a:schemeClr val="tx1"/>
                </a:solidFill>
              </a:rPr>
              <a:t>3) One callback, after data moves</a:t>
            </a:r>
            <a:r>
              <a:rPr lang="en-US" sz="1400">
                <a:solidFill>
                  <a:schemeClr val="tx1"/>
                </a:solidFill>
              </a:rPr>
              <a:t> </a:t>
            </a:r>
            <a:r>
              <a:rPr lang="en-US" sz="1100">
                <a:solidFill>
                  <a:schemeClr val="tx1"/>
                </a:solidFill>
              </a:rPr>
              <a:t>(to update the FIFO descriptors)</a:t>
            </a:r>
            <a:r>
              <a:rPr lang="en-US" sz="1400">
                <a:solidFill>
                  <a:schemeClr val="tx1"/>
                </a:solidFill>
              </a:rPr>
              <a:t> :</a:t>
            </a:r>
            <a:endParaRPr lang="fr-FR" sz="140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120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GB" sz="1100">
                <a:solidFill>
                  <a:srgbClr val="0000FF"/>
                </a:solidFill>
                <a:latin typeface="Consolas" panose="020B0609020204030204" pitchFamily="49" charset="0"/>
              </a:rPr>
              <a:t>void 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arm_graph_interpreter_io_ack (</a:t>
            </a:r>
            <a:r>
              <a:rPr lang="en-GB" sz="110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fw_io_idx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1100">
                <a:solidFill>
                  <a:srgbClr val="2B91AF"/>
                </a:solidFill>
                <a:latin typeface="Consolas" panose="020B0609020204030204" pitchFamily="49" charset="0"/>
              </a:rPr>
              <a:t>uint8_t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data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,  </a:t>
            </a:r>
            <a:r>
              <a:rPr lang="en-GB" sz="1100">
                <a:solidFill>
                  <a:srgbClr val="2B91AF"/>
                </a:solidFill>
                <a:latin typeface="Consolas" panose="020B0609020204030204" pitchFamily="49" charset="0"/>
              </a:rPr>
              <a:t>uint32_t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data_size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GB" sz="11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sz="1400" b="1">
                <a:solidFill>
                  <a:schemeClr val="tx1"/>
                </a:solidFill>
              </a:rPr>
              <a:t>4) One prototype for all nodes </a:t>
            </a:r>
            <a:r>
              <a:rPr lang="en-US" sz="1400">
                <a:solidFill>
                  <a:schemeClr val="tx1"/>
                </a:solidFill>
              </a:rPr>
              <a:t>:</a:t>
            </a:r>
            <a:endParaRPr lang="fr-FR" sz="140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GB" sz="120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GB" sz="110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node_XXXX (</a:t>
            </a:r>
            <a:r>
              <a:rPr lang="en-GB" sz="1100">
                <a:solidFill>
                  <a:srgbClr val="2B91AF"/>
                </a:solidFill>
                <a:latin typeface="Consolas" panose="020B0609020204030204" pitchFamily="49" charset="0"/>
              </a:rPr>
              <a:t>uint32_t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command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110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instance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110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data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GB" sz="1100">
                <a:solidFill>
                  <a:srgbClr val="2B91AF"/>
                </a:solidFill>
                <a:latin typeface="Consolas" panose="020B0609020204030204" pitchFamily="49" charset="0"/>
              </a:rPr>
              <a:t>uint32_t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 *</a:t>
            </a:r>
            <a:r>
              <a:rPr lang="en-GB" sz="1100">
                <a:solidFill>
                  <a:srgbClr val="808080"/>
                </a:solidFill>
                <a:latin typeface="Consolas" panose="020B0609020204030204" pitchFamily="49" charset="0"/>
              </a:rPr>
              <a:t>status</a:t>
            </a:r>
            <a:r>
              <a:rPr lang="en-GB" sz="110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GB" sz="120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8ED98369-A9CB-F468-6CAD-C88F6B11BFEF}"/>
              </a:ext>
            </a:extLst>
          </p:cNvPr>
          <p:cNvGrpSpPr/>
          <p:nvPr/>
        </p:nvGrpSpPr>
        <p:grpSpPr>
          <a:xfrm>
            <a:off x="701966" y="4488875"/>
            <a:ext cx="5628351" cy="1731421"/>
            <a:chOff x="2392220" y="4156366"/>
            <a:chExt cx="5628351" cy="173142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B33D80AF-070A-57E5-2BB7-333633301B43}"/>
                </a:ext>
              </a:extLst>
            </p:cNvPr>
            <p:cNvSpPr/>
            <p:nvPr/>
          </p:nvSpPr>
          <p:spPr>
            <a:xfrm>
              <a:off x="2648858" y="4156366"/>
              <a:ext cx="4966528" cy="1731421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solidFill>
                <a:schemeClr val="accent1">
                  <a:shade val="50000"/>
                  <a:alpha val="2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8" name="Text Box 2">
              <a:extLst>
                <a:ext uri="{FF2B5EF4-FFF2-40B4-BE49-F238E27FC236}">
                  <a16:creationId xmlns:a16="http://schemas.microsoft.com/office/drawing/2014/main" id="{CE71E9B4-D3A5-CF13-BB21-D17C23144A5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13748" y="5332824"/>
              <a:ext cx="667405" cy="26979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5000"/>
                </a:lnSpc>
                <a:spcBef>
                  <a:spcPts val="0"/>
                </a:spcBef>
                <a:spcAft>
                  <a:spcPts val="1080"/>
                </a:spcAft>
              </a:pPr>
              <a:r>
                <a:rPr lang="en-US" sz="900" b="1" dirty="0">
                  <a:solidFill>
                    <a:srgbClr val="323E47"/>
                  </a:solidFill>
                  <a:effectLst/>
                  <a:latin typeface="Lato Light"/>
                  <a:ea typeface="Lato Light"/>
                  <a:cs typeface="Times New Roman" panose="02020603050405020304" pitchFamily="18" charset="0"/>
                </a:rPr>
                <a:t>SWC1</a:t>
              </a:r>
              <a:endParaRPr lang="en-GB" sz="1100" b="1" dirty="0">
                <a:solidFill>
                  <a:srgbClr val="323E47"/>
                </a:solidFill>
                <a:effectLst/>
                <a:latin typeface="Lato Light"/>
                <a:ea typeface="Lato Light"/>
                <a:cs typeface="Times New Roman" panose="02020603050405020304" pitchFamily="18" charset="0"/>
              </a:endParaRP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06CA281-FA4F-1A25-5FA3-69DF04CA0EF0}"/>
                </a:ext>
              </a:extLst>
            </p:cNvPr>
            <p:cNvGrpSpPr/>
            <p:nvPr/>
          </p:nvGrpSpPr>
          <p:grpSpPr>
            <a:xfrm>
              <a:off x="2925177" y="4993065"/>
              <a:ext cx="751035" cy="562842"/>
              <a:chOff x="2173230" y="4071498"/>
              <a:chExt cx="529490" cy="368130"/>
            </a:xfrm>
          </p:grpSpPr>
          <p:sp>
            <p:nvSpPr>
              <p:cNvPr id="31" name="Flowchart: Sequential Access Storage 30">
                <a:extLst>
                  <a:ext uri="{FF2B5EF4-FFF2-40B4-BE49-F238E27FC236}">
                    <a16:creationId xmlns:a16="http://schemas.microsoft.com/office/drawing/2014/main" id="{D9074C9B-254B-829F-A92C-537A62AB8C5A}"/>
                  </a:ext>
                </a:extLst>
              </p:cNvPr>
              <p:cNvSpPr/>
              <p:nvPr/>
            </p:nvSpPr>
            <p:spPr>
              <a:xfrm>
                <a:off x="2173230" y="4071498"/>
                <a:ext cx="326230" cy="342122"/>
              </a:xfrm>
              <a:prstGeom prst="flowChartMagneticTa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GB" sz="1000" dirty="0"/>
              </a:p>
            </p:txBody>
          </p:sp>
          <p:sp>
            <p:nvSpPr>
              <p:cNvPr id="32" name="Arrow: Right 31">
                <a:extLst>
                  <a:ext uri="{FF2B5EF4-FFF2-40B4-BE49-F238E27FC236}">
                    <a16:creationId xmlns:a16="http://schemas.microsoft.com/office/drawing/2014/main" id="{24583EF1-654A-F15E-B4B4-71E784D145B6}"/>
                  </a:ext>
                </a:extLst>
              </p:cNvPr>
              <p:cNvSpPr/>
              <p:nvPr/>
            </p:nvSpPr>
            <p:spPr>
              <a:xfrm>
                <a:off x="2499460" y="4336104"/>
                <a:ext cx="203260" cy="103524"/>
              </a:xfrm>
              <a:prstGeom prst="rightArrow">
                <a:avLst>
                  <a:gd name="adj1" fmla="val 50000"/>
                  <a:gd name="adj2" fmla="val 7990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51D282A-3A39-4356-D4AA-3F98F7BD8F92}"/>
                </a:ext>
              </a:extLst>
            </p:cNvPr>
            <p:cNvGrpSpPr/>
            <p:nvPr/>
          </p:nvGrpSpPr>
          <p:grpSpPr>
            <a:xfrm>
              <a:off x="4193233" y="4990098"/>
              <a:ext cx="808134" cy="565809"/>
              <a:chOff x="3308987" y="4080299"/>
              <a:chExt cx="569746" cy="370071"/>
            </a:xfrm>
          </p:grpSpPr>
          <p:sp>
            <p:nvSpPr>
              <p:cNvPr id="29" name="Flowchart: Sequential Access Storage 28">
                <a:extLst>
                  <a:ext uri="{FF2B5EF4-FFF2-40B4-BE49-F238E27FC236}">
                    <a16:creationId xmlns:a16="http://schemas.microsoft.com/office/drawing/2014/main" id="{1F25B45A-48BE-70BC-87B7-EC69EDD4B2AF}"/>
                  </a:ext>
                </a:extLst>
              </p:cNvPr>
              <p:cNvSpPr/>
              <p:nvPr/>
            </p:nvSpPr>
            <p:spPr>
              <a:xfrm rot="21540000" flipH="1">
                <a:off x="3552503" y="4080299"/>
                <a:ext cx="326230" cy="342122"/>
              </a:xfrm>
              <a:prstGeom prst="flowChartMagneticTa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GB" sz="1000" dirty="0"/>
              </a:p>
            </p:txBody>
          </p:sp>
          <p:sp>
            <p:nvSpPr>
              <p:cNvPr id="30" name="Arrow: Right 29">
                <a:extLst>
                  <a:ext uri="{FF2B5EF4-FFF2-40B4-BE49-F238E27FC236}">
                    <a16:creationId xmlns:a16="http://schemas.microsoft.com/office/drawing/2014/main" id="{E48105E4-38BD-B4EA-C025-3D30903719B7}"/>
                  </a:ext>
                </a:extLst>
              </p:cNvPr>
              <p:cNvSpPr/>
              <p:nvPr/>
            </p:nvSpPr>
            <p:spPr>
              <a:xfrm>
                <a:off x="3308987" y="4346846"/>
                <a:ext cx="302420" cy="103524"/>
              </a:xfrm>
              <a:prstGeom prst="rightArrow">
                <a:avLst>
                  <a:gd name="adj1" fmla="val 50000"/>
                  <a:gd name="adj2" fmla="val 7990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55BC5A5-57C6-9C94-92BC-ED7C96C5AE99}"/>
                </a:ext>
              </a:extLst>
            </p:cNvPr>
            <p:cNvSpPr txBox="1"/>
            <p:nvPr/>
          </p:nvSpPr>
          <p:spPr>
            <a:xfrm>
              <a:off x="4573440" y="5156667"/>
              <a:ext cx="553674" cy="222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b="1" dirty="0"/>
                <a:t>FIFO2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4785A55-650C-8464-ABCA-1E0D922D1D73}"/>
                </a:ext>
              </a:extLst>
            </p:cNvPr>
            <p:cNvSpPr txBox="1"/>
            <p:nvPr/>
          </p:nvSpPr>
          <p:spPr>
            <a:xfrm>
              <a:off x="2904727" y="5146214"/>
              <a:ext cx="612852" cy="222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b="1"/>
                <a:t>FIFO 1</a:t>
              </a:r>
              <a:endParaRPr lang="en-US" sz="700" b="1" dirty="0"/>
            </a:p>
          </p:txBody>
        </p:sp>
        <p:sp>
          <p:nvSpPr>
            <p:cNvPr id="13" name="Text Box 2">
              <a:extLst>
                <a:ext uri="{FF2B5EF4-FFF2-40B4-BE49-F238E27FC236}">
                  <a16:creationId xmlns:a16="http://schemas.microsoft.com/office/drawing/2014/main" id="{EC3E88E1-B569-823B-F772-F8352788198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84179" y="5332825"/>
              <a:ext cx="683960" cy="26560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noFill/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lnSpc>
                  <a:spcPct val="105000"/>
                </a:lnSpc>
                <a:spcBef>
                  <a:spcPts val="0"/>
                </a:spcBef>
                <a:spcAft>
                  <a:spcPts val="1080"/>
                </a:spcAft>
              </a:pPr>
              <a:r>
                <a:rPr lang="en-US" sz="900" b="1" dirty="0">
                  <a:solidFill>
                    <a:srgbClr val="323E47"/>
                  </a:solidFill>
                  <a:effectLst/>
                  <a:latin typeface="Lato Light"/>
                  <a:ea typeface="Lato Light"/>
                  <a:cs typeface="Times New Roman" panose="02020603050405020304" pitchFamily="18" charset="0"/>
                </a:rPr>
                <a:t>SWC2</a:t>
              </a:r>
              <a:endParaRPr lang="en-GB" sz="1100" b="1" dirty="0">
                <a:solidFill>
                  <a:srgbClr val="323E47"/>
                </a:solidFill>
                <a:effectLst/>
                <a:latin typeface="Lato Light"/>
                <a:ea typeface="Lato Light"/>
                <a:cs typeface="Times New Roman" panose="02020603050405020304" pitchFamily="18" charset="0"/>
              </a:endParaRP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9EF4F03-F4CB-8378-0D43-6918DAC5AC6C}"/>
                </a:ext>
              </a:extLst>
            </p:cNvPr>
            <p:cNvGrpSpPr/>
            <p:nvPr/>
          </p:nvGrpSpPr>
          <p:grpSpPr>
            <a:xfrm>
              <a:off x="5295609" y="4987992"/>
              <a:ext cx="751035" cy="562842"/>
              <a:chOff x="2173230" y="4071498"/>
              <a:chExt cx="529490" cy="368130"/>
            </a:xfrm>
          </p:grpSpPr>
          <p:sp>
            <p:nvSpPr>
              <p:cNvPr id="27" name="Flowchart: Sequential Access Storage 26">
                <a:extLst>
                  <a:ext uri="{FF2B5EF4-FFF2-40B4-BE49-F238E27FC236}">
                    <a16:creationId xmlns:a16="http://schemas.microsoft.com/office/drawing/2014/main" id="{EF3D21FA-A838-AAD7-FAC7-077C36C2004E}"/>
                  </a:ext>
                </a:extLst>
              </p:cNvPr>
              <p:cNvSpPr/>
              <p:nvPr/>
            </p:nvSpPr>
            <p:spPr>
              <a:xfrm>
                <a:off x="2173230" y="4071498"/>
                <a:ext cx="326230" cy="342122"/>
              </a:xfrm>
              <a:prstGeom prst="flowChartMagneticTa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GB" sz="1000" dirty="0"/>
              </a:p>
            </p:txBody>
          </p:sp>
          <p:sp>
            <p:nvSpPr>
              <p:cNvPr id="28" name="Arrow: Right 27">
                <a:extLst>
                  <a:ext uri="{FF2B5EF4-FFF2-40B4-BE49-F238E27FC236}">
                    <a16:creationId xmlns:a16="http://schemas.microsoft.com/office/drawing/2014/main" id="{B461C4F6-622A-B0C7-0724-BD78B01FFE83}"/>
                  </a:ext>
                </a:extLst>
              </p:cNvPr>
              <p:cNvSpPr/>
              <p:nvPr/>
            </p:nvSpPr>
            <p:spPr>
              <a:xfrm>
                <a:off x="2499460" y="4336104"/>
                <a:ext cx="203260" cy="103524"/>
              </a:xfrm>
              <a:prstGeom prst="rightArrow">
                <a:avLst>
                  <a:gd name="adj1" fmla="val 50000"/>
                  <a:gd name="adj2" fmla="val 7990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0BCB984-68CE-B833-72FC-C0A08B3060A2}"/>
                </a:ext>
              </a:extLst>
            </p:cNvPr>
            <p:cNvSpPr txBox="1"/>
            <p:nvPr/>
          </p:nvSpPr>
          <p:spPr>
            <a:xfrm>
              <a:off x="5318435" y="5131012"/>
              <a:ext cx="570421" cy="222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b="1" dirty="0"/>
                <a:t>FIFO 2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D920B60C-C180-1E2B-4905-8FA3E30E7AFD}"/>
                </a:ext>
              </a:extLst>
            </p:cNvPr>
            <p:cNvGrpSpPr/>
            <p:nvPr/>
          </p:nvGrpSpPr>
          <p:grpSpPr>
            <a:xfrm>
              <a:off x="6554719" y="4991166"/>
              <a:ext cx="808134" cy="565809"/>
              <a:chOff x="3308987" y="4080299"/>
              <a:chExt cx="569746" cy="370071"/>
            </a:xfrm>
          </p:grpSpPr>
          <p:sp>
            <p:nvSpPr>
              <p:cNvPr id="25" name="Flowchart: Sequential Access Storage 24">
                <a:extLst>
                  <a:ext uri="{FF2B5EF4-FFF2-40B4-BE49-F238E27FC236}">
                    <a16:creationId xmlns:a16="http://schemas.microsoft.com/office/drawing/2014/main" id="{0AEEF205-C697-034C-D15C-619AC29188E8}"/>
                  </a:ext>
                </a:extLst>
              </p:cNvPr>
              <p:cNvSpPr/>
              <p:nvPr/>
            </p:nvSpPr>
            <p:spPr>
              <a:xfrm rot="21540000" flipH="1">
                <a:off x="3552503" y="4080299"/>
                <a:ext cx="326230" cy="342122"/>
              </a:xfrm>
              <a:prstGeom prst="flowChartMagneticTape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GB" sz="1000" dirty="0"/>
              </a:p>
            </p:txBody>
          </p:sp>
          <p:sp>
            <p:nvSpPr>
              <p:cNvPr id="26" name="Arrow: Right 25">
                <a:extLst>
                  <a:ext uri="{FF2B5EF4-FFF2-40B4-BE49-F238E27FC236}">
                    <a16:creationId xmlns:a16="http://schemas.microsoft.com/office/drawing/2014/main" id="{23966A30-59DE-CEC2-FC7A-F202F38BABB9}"/>
                  </a:ext>
                </a:extLst>
              </p:cNvPr>
              <p:cNvSpPr/>
              <p:nvPr/>
            </p:nvSpPr>
            <p:spPr>
              <a:xfrm>
                <a:off x="3308987" y="4346846"/>
                <a:ext cx="302420" cy="103524"/>
              </a:xfrm>
              <a:prstGeom prst="rightArrow">
                <a:avLst>
                  <a:gd name="adj1" fmla="val 50000"/>
                  <a:gd name="adj2" fmla="val 79902"/>
                </a:avLst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00" dirty="0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1D1AC7A-970A-99EE-B149-829E7F8C83B7}"/>
                </a:ext>
              </a:extLst>
            </p:cNvPr>
            <p:cNvSpPr txBox="1"/>
            <p:nvPr/>
          </p:nvSpPr>
          <p:spPr>
            <a:xfrm>
              <a:off x="6934927" y="5131012"/>
              <a:ext cx="541972" cy="2282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b="1" dirty="0"/>
                <a:t>FIFO 3</a:t>
              </a:r>
            </a:p>
          </p:txBody>
        </p:sp>
        <p:sp>
          <p:nvSpPr>
            <p:cNvPr id="18" name="Arc 17">
              <a:extLst>
                <a:ext uri="{FF2B5EF4-FFF2-40B4-BE49-F238E27FC236}">
                  <a16:creationId xmlns:a16="http://schemas.microsoft.com/office/drawing/2014/main" id="{20E1DA77-9029-FA69-714E-51B0EE54FD63}"/>
                </a:ext>
              </a:extLst>
            </p:cNvPr>
            <p:cNvSpPr/>
            <p:nvPr/>
          </p:nvSpPr>
          <p:spPr>
            <a:xfrm rot="16918660">
              <a:off x="4651652" y="4765548"/>
              <a:ext cx="945378" cy="697704"/>
            </a:xfrm>
            <a:prstGeom prst="arc">
              <a:avLst>
                <a:gd name="adj1" fmla="val 16293971"/>
                <a:gd name="adj2" fmla="val 3628542"/>
              </a:avLst>
            </a:prstGeom>
            <a:ln w="53975">
              <a:solidFill>
                <a:srgbClr val="FFC000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2" name="Arc 21">
              <a:extLst>
                <a:ext uri="{FF2B5EF4-FFF2-40B4-BE49-F238E27FC236}">
                  <a16:creationId xmlns:a16="http://schemas.microsoft.com/office/drawing/2014/main" id="{EE341C54-C157-F68E-F29B-28058B904C79}"/>
                </a:ext>
              </a:extLst>
            </p:cNvPr>
            <p:cNvSpPr/>
            <p:nvPr/>
          </p:nvSpPr>
          <p:spPr>
            <a:xfrm rot="16918660">
              <a:off x="2536973" y="4875199"/>
              <a:ext cx="408198" cy="697704"/>
            </a:xfrm>
            <a:prstGeom prst="arc">
              <a:avLst>
                <a:gd name="adj1" fmla="val 16293971"/>
                <a:gd name="adj2" fmla="val 3628542"/>
              </a:avLst>
            </a:prstGeom>
            <a:ln w="53975">
              <a:solidFill>
                <a:srgbClr val="FFC000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  <p:sp>
          <p:nvSpPr>
            <p:cNvPr id="23" name="Arc 22">
              <a:extLst>
                <a:ext uri="{FF2B5EF4-FFF2-40B4-BE49-F238E27FC236}">
                  <a16:creationId xmlns:a16="http://schemas.microsoft.com/office/drawing/2014/main" id="{70587211-BD40-1C6B-1F18-B0D0A97F8191}"/>
                </a:ext>
              </a:extLst>
            </p:cNvPr>
            <p:cNvSpPr/>
            <p:nvPr/>
          </p:nvSpPr>
          <p:spPr>
            <a:xfrm rot="16918660">
              <a:off x="7467620" y="4933546"/>
              <a:ext cx="408198" cy="697704"/>
            </a:xfrm>
            <a:prstGeom prst="arc">
              <a:avLst>
                <a:gd name="adj1" fmla="val 16293971"/>
                <a:gd name="adj2" fmla="val 3628542"/>
              </a:avLst>
            </a:prstGeom>
            <a:ln w="53975">
              <a:solidFill>
                <a:srgbClr val="FFC000"/>
              </a:solidFill>
              <a:headEnd type="none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800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B763ABF-2406-5EA9-4C62-A34FC1C2A632}"/>
              </a:ext>
            </a:extLst>
          </p:cNvPr>
          <p:cNvSpPr txBox="1"/>
          <p:nvPr/>
        </p:nvSpPr>
        <p:spPr>
          <a:xfrm>
            <a:off x="6266870" y="4498348"/>
            <a:ext cx="59251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1400"/>
          </a:p>
          <a:p>
            <a:endParaRPr lang="en-US" sz="1400"/>
          </a:p>
          <a:p>
            <a:endParaRPr lang="en-US" sz="1400"/>
          </a:p>
          <a:p>
            <a:r>
              <a:rPr lang="en-US" sz="1400" b="1"/>
              <a:t>Abstraction layer of IOs </a:t>
            </a:r>
            <a:r>
              <a:rPr lang="en-US" sz="1400"/>
              <a:t>: data-move and settings + callback to set the FIFO</a:t>
            </a:r>
          </a:p>
          <a:p>
            <a:r>
              <a:rPr lang="en-US" sz="1400"/>
              <a:t>      or </a:t>
            </a:r>
          </a:p>
          <a:p>
            <a:r>
              <a:rPr lang="en-US" sz="1400" b="1"/>
              <a:t>Data move from the application </a:t>
            </a:r>
            <a:r>
              <a:rPr lang="en-US" sz="1400"/>
              <a:t>with same functions for FIFO setting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51733E6-CD39-2469-4745-FA40901521F4}"/>
              </a:ext>
            </a:extLst>
          </p:cNvPr>
          <p:cNvSpPr txBox="1"/>
          <p:nvPr/>
        </p:nvSpPr>
        <p:spPr>
          <a:xfrm>
            <a:off x="425569" y="4569040"/>
            <a:ext cx="44388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/>
              <a:t>“manual” flow control from the application or </a:t>
            </a:r>
          </a:p>
          <a:p>
            <a:r>
              <a:rPr lang="en-US" sz="1400" b="1"/>
              <a:t>  let the scheduler call the BSP</a:t>
            </a:r>
          </a:p>
        </p:txBody>
      </p:sp>
    </p:spTree>
    <p:extLst>
      <p:ext uri="{BB962C8B-B14F-4D97-AF65-F5344CB8AC3E}">
        <p14:creationId xmlns:p14="http://schemas.microsoft.com/office/powerpoint/2010/main" val="18175807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2E2C2A-B917-F0BA-7EF4-E4A4FCA4C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95">
            <a:extLst>
              <a:ext uri="{FF2B5EF4-FFF2-40B4-BE49-F238E27FC236}">
                <a16:creationId xmlns:a16="http://schemas.microsoft.com/office/drawing/2014/main" id="{94D65375-952B-03F6-5D80-FDCDA2094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23545"/>
            <a:ext cx="11233150" cy="654760"/>
          </a:xfrm>
        </p:spPr>
        <p:txBody>
          <a:bodyPr/>
          <a:lstStyle/>
          <a:p>
            <a:r>
              <a:rPr lang="en-US"/>
              <a:t>Small memory footprint for LoRA</a:t>
            </a:r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4C2A6D6-70D9-92AB-EB6C-BE1544ED4A83}"/>
              </a:ext>
            </a:extLst>
          </p:cNvPr>
          <p:cNvSpPr txBox="1"/>
          <p:nvPr/>
        </p:nvSpPr>
        <p:spPr>
          <a:xfrm>
            <a:off x="479425" y="1484615"/>
            <a:ext cx="11233150" cy="13942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Remote sensors connected through LoRA have a data rate as low as 50Bytes/s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>
                <a:solidFill>
                  <a:schemeClr val="tx2"/>
                </a:solidFill>
                <a:latin typeface="+mn-lt"/>
                <a:ea typeface="+mn-ea"/>
              </a:rPr>
              <a:t>A graph size of two nodes (+ their respective parameters and a script) is in the 500Bytes range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21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b="1">
                <a:solidFill>
                  <a:schemeClr val="tx2"/>
                </a:solidFill>
                <a:latin typeface="+mn-lt"/>
                <a:ea typeface="+mn-ea"/>
              </a:rPr>
              <a:t>An interpreter eliminates the risk of malware injection during firmware updates</a:t>
            </a:r>
            <a:endParaRPr lang="en-US" sz="2100" b="1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98D986C-7402-6374-8202-32728B328E87}"/>
              </a:ext>
            </a:extLst>
          </p:cNvPr>
          <p:cNvGrpSpPr/>
          <p:nvPr/>
        </p:nvGrpSpPr>
        <p:grpSpPr>
          <a:xfrm>
            <a:off x="3852429" y="4353161"/>
            <a:ext cx="2693902" cy="2054497"/>
            <a:chOff x="4345073" y="2866753"/>
            <a:chExt cx="2693902" cy="2054497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D9A2D19-35B3-8CFB-069E-9C39EDC9A1A2}"/>
                </a:ext>
              </a:extLst>
            </p:cNvPr>
            <p:cNvGrpSpPr/>
            <p:nvPr/>
          </p:nvGrpSpPr>
          <p:grpSpPr>
            <a:xfrm>
              <a:off x="4417024" y="2930618"/>
              <a:ext cx="2533136" cy="1917350"/>
              <a:chOff x="1235674" y="3235418"/>
              <a:chExt cx="2533136" cy="1917350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D6E09334-2E99-024B-F767-EB34789640B8}"/>
                  </a:ext>
                </a:extLst>
              </p:cNvPr>
              <p:cNvSpPr/>
              <p:nvPr/>
            </p:nvSpPr>
            <p:spPr>
              <a:xfrm>
                <a:off x="1235674" y="4287794"/>
                <a:ext cx="247136" cy="864973"/>
              </a:xfrm>
              <a:prstGeom prst="rect">
                <a:avLst/>
              </a:prstGeom>
              <a:pattFill prst="dkUpDiag">
                <a:fgClr>
                  <a:schemeClr val="tx1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14FE663F-6311-72D6-0B65-D829ED0E745C}"/>
                  </a:ext>
                </a:extLst>
              </p:cNvPr>
              <p:cNvSpPr/>
              <p:nvPr/>
            </p:nvSpPr>
            <p:spPr>
              <a:xfrm>
                <a:off x="1598140" y="4287795"/>
                <a:ext cx="551936" cy="864973"/>
              </a:xfrm>
              <a:prstGeom prst="rect">
                <a:avLst/>
              </a:prstGeom>
              <a:pattFill prst="dkUpDiag">
                <a:fgClr>
                  <a:schemeClr val="tx1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75359AFE-A2AB-12C8-68B8-9F09EF847331}"/>
                  </a:ext>
                </a:extLst>
              </p:cNvPr>
              <p:cNvSpPr/>
              <p:nvPr/>
            </p:nvSpPr>
            <p:spPr>
              <a:xfrm>
                <a:off x="2265406" y="4284575"/>
                <a:ext cx="416011" cy="864973"/>
              </a:xfrm>
              <a:prstGeom prst="rect">
                <a:avLst/>
              </a:prstGeom>
              <a:pattFill prst="dkUpDiag">
                <a:fgClr>
                  <a:schemeClr val="tx1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C9810BFE-DD09-6579-BA1D-3BBAA5D55DDF}"/>
                  </a:ext>
                </a:extLst>
              </p:cNvPr>
              <p:cNvSpPr/>
              <p:nvPr/>
            </p:nvSpPr>
            <p:spPr>
              <a:xfrm>
                <a:off x="2796746" y="4283156"/>
                <a:ext cx="123568" cy="864973"/>
              </a:xfrm>
              <a:prstGeom prst="rect">
                <a:avLst/>
              </a:prstGeom>
              <a:pattFill prst="dkUpDiag">
                <a:fgClr>
                  <a:schemeClr val="tx1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123ADB2E-8491-DE31-BC88-F973A37FB72D}"/>
                  </a:ext>
                </a:extLst>
              </p:cNvPr>
              <p:cNvSpPr/>
              <p:nvPr/>
            </p:nvSpPr>
            <p:spPr>
              <a:xfrm>
                <a:off x="3035643" y="4283155"/>
                <a:ext cx="733167" cy="864973"/>
              </a:xfrm>
              <a:prstGeom prst="rect">
                <a:avLst/>
              </a:prstGeom>
              <a:pattFill prst="dkUpDiag">
                <a:fgClr>
                  <a:schemeClr val="tx1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D6558B85-9A9A-AD98-9D24-A41382557E30}"/>
                  </a:ext>
                </a:extLst>
              </p:cNvPr>
              <p:cNvSpPr/>
              <p:nvPr/>
            </p:nvSpPr>
            <p:spPr>
              <a:xfrm>
                <a:off x="1235674" y="3971925"/>
                <a:ext cx="733167" cy="147503"/>
              </a:xfrm>
              <a:prstGeom prst="rect">
                <a:avLst/>
              </a:prstGeom>
              <a:pattFill prst="dkUpDiag">
                <a:fgClr>
                  <a:schemeClr val="tx1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DE7619F6-693B-DCC8-9BC4-14B0D511132C}"/>
                  </a:ext>
                </a:extLst>
              </p:cNvPr>
              <p:cNvSpPr/>
              <p:nvPr/>
            </p:nvSpPr>
            <p:spPr>
              <a:xfrm>
                <a:off x="1235674" y="3622583"/>
                <a:ext cx="733167" cy="147503"/>
              </a:xfrm>
              <a:prstGeom prst="rect">
                <a:avLst/>
              </a:prstGeom>
              <a:pattFill prst="pct5">
                <a:fgClr>
                  <a:schemeClr val="tx1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BD63F512-8A2C-C732-9A58-92D31B9CB609}"/>
                  </a:ext>
                </a:extLst>
              </p:cNvPr>
              <p:cNvSpPr/>
              <p:nvPr/>
            </p:nvSpPr>
            <p:spPr>
              <a:xfrm>
                <a:off x="1235674" y="3235418"/>
                <a:ext cx="733167" cy="302982"/>
              </a:xfrm>
              <a:prstGeom prst="rect">
                <a:avLst/>
              </a:prstGeom>
              <a:pattFill prst="pct5">
                <a:fgClr>
                  <a:schemeClr val="tx1"/>
                </a:fgClr>
                <a:bgClr>
                  <a:schemeClr val="bg1"/>
                </a:bgClr>
              </a:pattFill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F925382-9EA7-2CC5-9C37-A82D278BD849}"/>
                </a:ext>
              </a:extLst>
            </p:cNvPr>
            <p:cNvSpPr/>
            <p:nvPr/>
          </p:nvSpPr>
          <p:spPr>
            <a:xfrm>
              <a:off x="4345073" y="2866753"/>
              <a:ext cx="2693902" cy="66934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7A48BE8-8BBF-904D-1840-1FBC353CBA1E}"/>
                </a:ext>
              </a:extLst>
            </p:cNvPr>
            <p:cNvSpPr/>
            <p:nvPr/>
          </p:nvSpPr>
          <p:spPr>
            <a:xfrm>
              <a:off x="4345073" y="3599958"/>
              <a:ext cx="2693902" cy="132129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4A6BA6D4-03CE-F231-E63E-2929B04C7DCA}"/>
              </a:ext>
            </a:extLst>
          </p:cNvPr>
          <p:cNvSpPr txBox="1"/>
          <p:nvPr/>
        </p:nvSpPr>
        <p:spPr>
          <a:xfrm>
            <a:off x="685800" y="3908934"/>
            <a:ext cx="3850996" cy="19728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800">
                <a:solidFill>
                  <a:schemeClr val="tx2"/>
                </a:solidFill>
                <a:latin typeface="+mn-lt"/>
                <a:ea typeface="+mn-ea"/>
              </a:rPr>
              <a:t>A memory map of the LoRA device :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800" b="1">
                <a:solidFill>
                  <a:schemeClr val="tx2"/>
                </a:solidFill>
                <a:latin typeface="+mn-lt"/>
                <a:ea typeface="+mn-ea"/>
              </a:rPr>
              <a:t>RAM</a:t>
            </a:r>
            <a:r>
              <a:rPr lang="en-US" sz="1800">
                <a:solidFill>
                  <a:schemeClr val="tx2"/>
                </a:solidFill>
                <a:latin typeface="+mn-lt"/>
                <a:ea typeface="+mn-ea"/>
              </a:rPr>
              <a:t> (graph and application)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1800">
              <a:solidFill>
                <a:schemeClr val="tx2"/>
              </a:solidFill>
              <a:latin typeface="+mn-lt"/>
              <a:ea typeface="+mn-ea"/>
            </a:endParaRP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800">
              <a:solidFill>
                <a:schemeClr val="tx2"/>
              </a:solidFill>
              <a:latin typeface="+mn-lt"/>
              <a:ea typeface="+mn-ea"/>
            </a:endParaRP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GB" sz="1800">
              <a:solidFill>
                <a:schemeClr val="tx2"/>
              </a:solidFill>
              <a:latin typeface="+mn-lt"/>
              <a:ea typeface="+mn-ea"/>
            </a:endParaRP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GB" sz="1800" b="1">
                <a:solidFill>
                  <a:schemeClr val="tx2"/>
                </a:solidFill>
                <a:latin typeface="+mn-lt"/>
                <a:ea typeface="+mn-ea"/>
              </a:rPr>
              <a:t>Flash</a:t>
            </a:r>
            <a:r>
              <a:rPr lang="en-GB" sz="1800">
                <a:solidFill>
                  <a:schemeClr val="tx2"/>
                </a:solidFill>
                <a:latin typeface="+mn-lt"/>
                <a:ea typeface="+mn-ea"/>
              </a:rPr>
              <a:t> (graph, Nodes, application)</a:t>
            </a:r>
            <a:endParaRPr lang="en-US" sz="18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6" name="Arrow: Bent 15">
            <a:extLst>
              <a:ext uri="{FF2B5EF4-FFF2-40B4-BE49-F238E27FC236}">
                <a16:creationId xmlns:a16="http://schemas.microsoft.com/office/drawing/2014/main" id="{9323B21B-036A-094E-9FA9-E576C0D13185}"/>
              </a:ext>
            </a:extLst>
          </p:cNvPr>
          <p:cNvSpPr/>
          <p:nvPr/>
        </p:nvSpPr>
        <p:spPr>
          <a:xfrm>
            <a:off x="1587500" y="5164249"/>
            <a:ext cx="2312324" cy="436450"/>
          </a:xfrm>
          <a:prstGeom prst="bentArrow">
            <a:avLst>
              <a:gd name="adj1" fmla="val 17336"/>
              <a:gd name="adj2" fmla="val 20939"/>
              <a:gd name="adj3" fmla="val 25000"/>
              <a:gd name="adj4" fmla="val 437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7" name="Arrow: Bent 16">
            <a:extLst>
              <a:ext uri="{FF2B5EF4-FFF2-40B4-BE49-F238E27FC236}">
                <a16:creationId xmlns:a16="http://schemas.microsoft.com/office/drawing/2014/main" id="{B484D25A-6E11-40E2-3610-9C99F17635FC}"/>
              </a:ext>
            </a:extLst>
          </p:cNvPr>
          <p:cNvSpPr/>
          <p:nvPr/>
        </p:nvSpPr>
        <p:spPr>
          <a:xfrm flipV="1">
            <a:off x="1580599" y="4515244"/>
            <a:ext cx="2312324" cy="436450"/>
          </a:xfrm>
          <a:prstGeom prst="bentArrow">
            <a:avLst>
              <a:gd name="adj1" fmla="val 17336"/>
              <a:gd name="adj2" fmla="val 17270"/>
              <a:gd name="adj3" fmla="val 25133"/>
              <a:gd name="adj4" fmla="val 4375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Arrow: Bent 17">
            <a:extLst>
              <a:ext uri="{FF2B5EF4-FFF2-40B4-BE49-F238E27FC236}">
                <a16:creationId xmlns:a16="http://schemas.microsoft.com/office/drawing/2014/main" id="{74324121-1E25-FD04-2A92-68B501ED82AE}"/>
              </a:ext>
            </a:extLst>
          </p:cNvPr>
          <p:cNvSpPr/>
          <p:nvPr/>
        </p:nvSpPr>
        <p:spPr>
          <a:xfrm flipV="1">
            <a:off x="2743662" y="4471872"/>
            <a:ext cx="1149261" cy="214428"/>
          </a:xfrm>
          <a:prstGeom prst="bentArrow">
            <a:avLst>
              <a:gd name="adj1" fmla="val 39220"/>
              <a:gd name="adj2" fmla="val 39229"/>
              <a:gd name="adj3" fmla="val 50000"/>
              <a:gd name="adj4" fmla="val 46365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Arrow: Bent 18">
            <a:extLst>
              <a:ext uri="{FF2B5EF4-FFF2-40B4-BE49-F238E27FC236}">
                <a16:creationId xmlns:a16="http://schemas.microsoft.com/office/drawing/2014/main" id="{DFFCC855-AA96-E93B-7872-A5212EAB021A}"/>
              </a:ext>
            </a:extLst>
          </p:cNvPr>
          <p:cNvSpPr/>
          <p:nvPr/>
        </p:nvSpPr>
        <p:spPr>
          <a:xfrm flipV="1">
            <a:off x="2287562" y="5769062"/>
            <a:ext cx="2855938" cy="492536"/>
          </a:xfrm>
          <a:prstGeom prst="bentArrow">
            <a:avLst>
              <a:gd name="adj1" fmla="val 17336"/>
              <a:gd name="adj2" fmla="val 17270"/>
              <a:gd name="adj3" fmla="val 25133"/>
              <a:gd name="adj4" fmla="val 4375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0" name="Arrow: Bent 19">
            <a:extLst>
              <a:ext uri="{FF2B5EF4-FFF2-40B4-BE49-F238E27FC236}">
                <a16:creationId xmlns:a16="http://schemas.microsoft.com/office/drawing/2014/main" id="{E58EA3C0-65C9-C4F7-7DB7-FF53A43A2BEC}"/>
              </a:ext>
            </a:extLst>
          </p:cNvPr>
          <p:cNvSpPr/>
          <p:nvPr/>
        </p:nvSpPr>
        <p:spPr>
          <a:xfrm flipV="1">
            <a:off x="3009900" y="5766051"/>
            <a:ext cx="890671" cy="302674"/>
          </a:xfrm>
          <a:prstGeom prst="bentArrow">
            <a:avLst>
              <a:gd name="adj1" fmla="val 26777"/>
              <a:gd name="adj2" fmla="val 28153"/>
              <a:gd name="adj3" fmla="val 39294"/>
              <a:gd name="adj4" fmla="val 5083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pic>
        <p:nvPicPr>
          <p:cNvPr id="21" name="Picture 20" descr="A computer monitor with a circuit board and wires&#10;&#10;Description automatically generated">
            <a:extLst>
              <a:ext uri="{FF2B5EF4-FFF2-40B4-BE49-F238E27FC236}">
                <a16:creationId xmlns:a16="http://schemas.microsoft.com/office/drawing/2014/main" id="{3B3690E7-28A0-C6D5-8ED6-A7572DEAB5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49000"/>
                    </a14:imgEffect>
                    <a14:imgEffect>
                      <a14:brightnessContrast bright="2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137106" y="4417025"/>
            <a:ext cx="2221089" cy="2063019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888A6C4-ACFF-E23C-1CC8-E4D1DBE324D2}"/>
              </a:ext>
            </a:extLst>
          </p:cNvPr>
          <p:cNvSpPr txBox="1"/>
          <p:nvPr/>
        </p:nvSpPr>
        <p:spPr>
          <a:xfrm>
            <a:off x="7655204" y="3964045"/>
            <a:ext cx="4244188" cy="3416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1800">
                <a:solidFill>
                  <a:schemeClr val="tx2"/>
                </a:solidFill>
                <a:latin typeface="+mn-lt"/>
                <a:ea typeface="+mn-ea"/>
              </a:rPr>
              <a:t>Filter and detector nodes with 1kB-RAM</a:t>
            </a:r>
          </a:p>
        </p:txBody>
      </p:sp>
    </p:spTree>
    <p:extLst>
      <p:ext uri="{BB962C8B-B14F-4D97-AF65-F5344CB8AC3E}">
        <p14:creationId xmlns:p14="http://schemas.microsoft.com/office/powerpoint/2010/main" val="9705999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410496-3F77-5BE0-BF83-82FDC1AF5A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itle 95">
            <a:extLst>
              <a:ext uri="{FF2B5EF4-FFF2-40B4-BE49-F238E27FC236}">
                <a16:creationId xmlns:a16="http://schemas.microsoft.com/office/drawing/2014/main" id="{900391D1-3DBB-88C3-CB6D-EBF053B00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5" y="223545"/>
            <a:ext cx="11233150" cy="654760"/>
          </a:xfrm>
        </p:spPr>
        <p:txBody>
          <a:bodyPr/>
          <a:lstStyle/>
          <a:p>
            <a:r>
              <a:rPr lang="en-US"/>
              <a:t>Graph with embedded scripts</a:t>
            </a:r>
            <a:endParaRPr lang="en-GB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88989D-25A7-D5B6-29DB-A09E6BD0D0DA}"/>
              </a:ext>
            </a:extLst>
          </p:cNvPr>
          <p:cNvSpPr txBox="1"/>
          <p:nvPr/>
        </p:nvSpPr>
        <p:spPr>
          <a:xfrm>
            <a:off x="479425" y="1115227"/>
            <a:ext cx="11419967" cy="48967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A graph can incorporate nodes with interpreted code using basic integer/float arithmetics.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>
                <a:solidFill>
                  <a:schemeClr val="tx2"/>
                </a:solidFill>
                <a:latin typeface="+mn-lt"/>
                <a:ea typeface="+mn-ea"/>
              </a:rPr>
              <a:t>The instruction “CALLSYS” gives access to nodes (set/read parameters), arcs (read/write, check access time-stamps), application callbacks, etc..</a:t>
            </a:r>
            <a:endParaRPr lang="en-US" sz="21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The script interpreter is consuming less than 100 Bytes of stack memory.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2100">
              <a:solidFill>
                <a:schemeClr val="tx2"/>
              </a:solidFill>
              <a:latin typeface="+mn-lt"/>
              <a:ea typeface="+mn-ea"/>
            </a:endParaRP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 b="1" kern="1200">
                <a:solidFill>
                  <a:schemeClr val="tx2"/>
                </a:solidFill>
                <a:latin typeface="+mn-lt"/>
                <a:ea typeface="+mn-ea"/>
                <a:cs typeface="+mn-cs"/>
              </a:rPr>
              <a:t>Why would you need Python for very simple operations ?</a:t>
            </a: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endParaRPr lang="en-US" sz="2100">
              <a:solidFill>
                <a:schemeClr val="tx2"/>
              </a:solidFill>
              <a:latin typeface="+mn-lt"/>
              <a:ea typeface="+mn-ea"/>
            </a:endParaRPr>
          </a:p>
          <a:p>
            <a: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100">
                <a:solidFill>
                  <a:schemeClr val="tx2"/>
                </a:solidFill>
                <a:latin typeface="+mn-lt"/>
                <a:ea typeface="+mn-ea"/>
              </a:rPr>
              <a:t>Examples of instructions</a:t>
            </a:r>
            <a:endParaRPr lang="en-US" sz="2100" kern="1200">
              <a:solidFill>
                <a:schemeClr val="tx2"/>
              </a:solidFill>
              <a:latin typeface="+mn-lt"/>
              <a:ea typeface="+mn-ea"/>
              <a:cs typeface="+mn-cs"/>
            </a:endParaRP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r6 = add r5 3             r6 = ( r5 + 3 )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sp1 = r6                  push the result on stack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test_eq r6 sub r5 r4      test if r6 == ( r5 - r4 )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if_yes call label_xyz     conditional call 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r0 = mul r6 #float 3.14   r0 loaded with r6 multiplied by 3.14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r3 | 8 15 | = r2          bit-field load of r2 to the 2nd byte of r3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r3 = [ r4 ]  r0           gather load 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banz L1 r2                decrement r2 and branch if not zero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call L1 r2 r3             call a subroutine and push 2 registers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Other operations: div,or,nor,and,xor,shr,shl,set,clr,max,min,amax,amin,norm,addmodulo</a:t>
            </a:r>
          </a:p>
          <a:p>
            <a:pPr marL="0" indent="0" algn="l" defTabSz="914400" rtl="0" eaLnBrk="1" latinLnBrk="0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GB" sz="1200" kern="1200">
                <a:solidFill>
                  <a:schemeClr val="tx2"/>
                </a:solidFill>
                <a:latin typeface="Courier New" panose="02070309020205020404" pitchFamily="49" charset="0"/>
                <a:ea typeface="+mn-ea"/>
                <a:cs typeface="Courier New" panose="02070309020205020404" pitchFamily="49" charset="0"/>
              </a:rPr>
              <a:t>callsys 4 r1 r5 r10       system call #4 with three parameters</a:t>
            </a:r>
            <a:endParaRPr lang="en-GB" sz="1200" kern="1200" dirty="0" err="1">
              <a:solidFill>
                <a:schemeClr val="tx2"/>
              </a:solidFill>
              <a:latin typeface="Courier New" panose="02070309020205020404" pitchFamily="49" charset="0"/>
              <a:ea typeface="+mn-ea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275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B50A56-C44A-5CD9-9C2F-8F0E84BFBB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2528F-84A9-A419-5897-279B83888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Next steps : </a:t>
            </a:r>
            <a:r>
              <a:rPr lang="en-US" dirty="0"/>
              <a:t>low-code for smart-home sensors </a:t>
            </a:r>
            <a:endParaRPr lang="en-GB" dirty="0"/>
          </a:p>
        </p:txBody>
      </p:sp>
      <p:pic>
        <p:nvPicPr>
          <p:cNvPr id="12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70C428DF-A704-24EA-5EE5-E6A7F570149A}"/>
              </a:ext>
            </a:extLst>
          </p:cNvPr>
          <p:cNvPicPr>
            <a:picLocks noGrp="1" noChangeAspect="1"/>
          </p:cNvPicPr>
          <p:nvPr>
            <p:ph type="tbl" sz="quarter" idx="13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243" y="2503166"/>
            <a:ext cx="6268893" cy="351497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CAB4A68-C5D1-ADAB-435B-0051CF364A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4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24625" y="2797379"/>
            <a:ext cx="5584182" cy="2736051"/>
          </a:xfrm>
          <a:prstGeom prst="rect">
            <a:avLst/>
          </a:prstGeom>
          <a:ln w="25400">
            <a:solidFill>
              <a:schemeClr val="accent1"/>
            </a:solidFill>
          </a:ln>
        </p:spPr>
      </p:pic>
      <p:sp>
        <p:nvSpPr>
          <p:cNvPr id="3" name="Content Placeholder 20">
            <a:extLst>
              <a:ext uri="{FF2B5EF4-FFF2-40B4-BE49-F238E27FC236}">
                <a16:creationId xmlns:a16="http://schemas.microsoft.com/office/drawing/2014/main" id="{10A985C6-4121-214C-CAFE-DB17A244AA3C}"/>
              </a:ext>
            </a:extLst>
          </p:cNvPr>
          <p:cNvSpPr txBox="1">
            <a:spLocks/>
          </p:cNvSpPr>
          <p:nvPr/>
        </p:nvSpPr>
        <p:spPr>
          <a:xfrm>
            <a:off x="374650" y="1425674"/>
            <a:ext cx="11233150" cy="786068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FontTx/>
              <a:buBlip>
                <a:blip r:embed="rId6">
                  <a:extLst>
                    <a:ext uri="{96DAC541-7B7A-43D3-8B79-37D633B846F1}">
                      <asvg:svgBlip xmlns:asvg="http://schemas.microsoft.com/office/drawing/2016/SVG/main" r:embed="rId7"/>
                    </a:ext>
                  </a:extLst>
                </a:blip>
              </a:buBlip>
              <a:defRPr sz="2400" kern="1200">
                <a:solidFill>
                  <a:srgbClr val="333E48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581343" indent="-166688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Arial" charset="0"/>
              <a:buChar char="•"/>
              <a:defRPr sz="2000" kern="1200">
                <a:solidFill>
                  <a:srgbClr val="333E48"/>
                </a:solidFill>
                <a:latin typeface="+mn-lt"/>
                <a:ea typeface="ＭＳ Ｐゴシック" charset="0"/>
                <a:cs typeface="+mn-cs"/>
              </a:defRPr>
            </a:lvl2pPr>
            <a:lvl3pPr marL="855663" indent="-166688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  <a:defRPr kern="1200">
                <a:solidFill>
                  <a:srgbClr val="333E48"/>
                </a:solidFill>
                <a:latin typeface="+mn-lt"/>
                <a:ea typeface="ＭＳ Ｐゴシック" charset="0"/>
                <a:cs typeface="+mn-cs"/>
              </a:defRPr>
            </a:lvl3pPr>
            <a:lvl4pPr marL="1201738" indent="-173038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charset="2"/>
              <a:buChar char="§"/>
              <a:defRPr kern="1200">
                <a:solidFill>
                  <a:srgbClr val="333E48"/>
                </a:solidFill>
                <a:latin typeface="+mn-lt"/>
                <a:ea typeface="ＭＳ Ｐゴシック" charset="0"/>
                <a:cs typeface="+mn-cs"/>
              </a:defRPr>
            </a:lvl4pPr>
            <a:lvl5pPr marL="1427163" indent="-168275" algn="l" rtl="0" eaLnBrk="1" fontAlgn="base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Tx/>
              <a:buBlip>
                <a:blip r:embed="rId8">
                  <a:extLst>
                    <a:ext uri="{96DAC541-7B7A-43D3-8B79-37D633B846F1}">
                      <asvg:svgBlip xmlns:asvg="http://schemas.microsoft.com/office/drawing/2016/SVG/main" r:embed="rId9"/>
                    </a:ext>
                  </a:extLst>
                </a:blip>
              </a:buBlip>
              <a:defRPr kern="1200">
                <a:solidFill>
                  <a:srgbClr val="333E48"/>
                </a:solidFill>
                <a:latin typeface="+mn-lt"/>
                <a:ea typeface="ＭＳ Ｐゴシック" charset="0"/>
                <a:cs typeface="+mn-cs"/>
              </a:defRPr>
            </a:lvl5pPr>
            <a:lvl6pPr marL="16550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6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6pPr>
            <a:lvl7pPr marL="18836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6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7pPr>
            <a:lvl8pPr marL="21122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" panose="05000000000000000000" pitchFamily="2" charset="2"/>
              <a:buChar char="§"/>
              <a:defRPr lang="en-US" sz="16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8pPr>
            <a:lvl9pPr marL="2340864" indent="-164592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Calibri" panose="020F0502020204030204" pitchFamily="34" charset="0"/>
              <a:buChar char="–"/>
              <a:defRPr lang="en-US" sz="1600" kern="1200" dirty="0" smtClean="0">
                <a:solidFill>
                  <a:srgbClr val="383838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Tx/>
              <a:buNone/>
            </a:pPr>
            <a:r>
              <a:rPr lang="en-US" sz="2000" dirty="0">
                <a:solidFill>
                  <a:schemeClr val="tx1"/>
                </a:solidFill>
              </a:rPr>
              <a:t>Do we need a complex programming environment to drag and drop software components from a Store ?</a:t>
            </a:r>
          </a:p>
        </p:txBody>
      </p:sp>
    </p:spTree>
    <p:extLst>
      <p:ext uri="{BB962C8B-B14F-4D97-AF65-F5344CB8AC3E}">
        <p14:creationId xmlns:p14="http://schemas.microsoft.com/office/powerpoint/2010/main" val="26262341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C8708-FB63-0ABB-297A-89AEAC4EE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: DSP/ML is complex and it slows time-to-market</a:t>
            </a:r>
            <a:endParaRPr lang="en-GB" dirty="0"/>
          </a:p>
        </p:txBody>
      </p:sp>
      <p:pic>
        <p:nvPicPr>
          <p:cNvPr id="7" name="Picture 6" descr="A screenshot of a market&#10;&#10;Description automatically generated">
            <a:extLst>
              <a:ext uri="{FF2B5EF4-FFF2-40B4-BE49-F238E27FC236}">
                <a16:creationId xmlns:a16="http://schemas.microsoft.com/office/drawing/2014/main" id="{2EC904F7-49DD-BE53-A3AD-919B6C9B0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25" y="2766291"/>
            <a:ext cx="7545620" cy="393743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986391D-75F2-87A5-FB1B-47454E8602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4" y="1171111"/>
            <a:ext cx="11518611" cy="1410163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Complexity from the “physical domains” and the “software computation domains”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US" sz="2000" dirty="0"/>
              <a:t>Split the problem in smaller pieces (“computing </a:t>
            </a:r>
            <a:r>
              <a:rPr lang="en-US" sz="2000"/>
              <a:t>nodes”) 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GB" sz="2000"/>
              <a:t>The Nodes are in Flash, activated by an interpreted scenario of stream processing</a:t>
            </a:r>
          </a:p>
          <a:p>
            <a:pPr>
              <a:buFont typeface="Symbol" panose="05050102010706020507" pitchFamily="18" charset="2"/>
              <a:buChar char="Þ"/>
            </a:pPr>
            <a:r>
              <a:rPr lang="en-GB" sz="2000"/>
              <a:t>A “low-code” scheme is used to add other Nodes </a:t>
            </a:r>
            <a:endParaRPr lang="en-GB" sz="2000" dirty="0"/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C84DE814-5B29-D01D-1F0D-1C3182CC1EC2}"/>
              </a:ext>
            </a:extLst>
          </p:cNvPr>
          <p:cNvSpPr/>
          <p:nvPr/>
        </p:nvSpPr>
        <p:spPr>
          <a:xfrm>
            <a:off x="7737655" y="4690334"/>
            <a:ext cx="1999203" cy="29633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890D1D95-85CC-D7DF-3FEB-4CCEAB75E033}"/>
              </a:ext>
            </a:extLst>
          </p:cNvPr>
          <p:cNvSpPr/>
          <p:nvPr/>
        </p:nvSpPr>
        <p:spPr>
          <a:xfrm>
            <a:off x="7737655" y="5594614"/>
            <a:ext cx="1999203" cy="296334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22346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27681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841573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B629FF-EFB2-B12E-C80C-53803D22F9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D656FD-9E7A-5850-F1F1-940C80704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424" y="476250"/>
            <a:ext cx="11646737" cy="654760"/>
          </a:xfrm>
        </p:spPr>
        <p:txBody>
          <a:bodyPr/>
          <a:lstStyle/>
          <a:p>
            <a:r>
              <a:rPr lang="en-US" dirty="0"/>
              <a:t>Splitting </a:t>
            </a:r>
            <a:r>
              <a:rPr lang="en-US"/>
              <a:t>the problem, </a:t>
            </a:r>
            <a:r>
              <a:rPr lang="en-US" dirty="0"/>
              <a:t>looking at the </a:t>
            </a:r>
            <a:r>
              <a:rPr lang="en-US"/>
              <a:t>different focus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577644-28EE-8225-B0DD-30F90B2D01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286740"/>
            <a:ext cx="11233150" cy="4948335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</a:rPr>
              <a:t>Silicon vendors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First interest : </a:t>
            </a:r>
            <a:r>
              <a:rPr lang="en-US" sz="1600" u="sng" dirty="0">
                <a:solidFill>
                  <a:schemeClr val="tx1"/>
                </a:solidFill>
              </a:rPr>
              <a:t>brute force</a:t>
            </a:r>
            <a:r>
              <a:rPr lang="en-US" sz="1600" dirty="0">
                <a:solidFill>
                  <a:schemeClr val="tx1"/>
                </a:solidFill>
              </a:rPr>
              <a:t> demonstration of the architecture on </a:t>
            </a:r>
            <a:r>
              <a:rPr lang="en-US" sz="1600" u="sng" dirty="0">
                <a:solidFill>
                  <a:schemeClr val="tx1"/>
                </a:solidFill>
              </a:rPr>
              <a:t>micro-kernel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Other interests </a:t>
            </a:r>
            <a:r>
              <a:rPr lang="en-US" sz="1600">
                <a:solidFill>
                  <a:schemeClr val="tx1"/>
                </a:solidFill>
              </a:rPr>
              <a:t>: the </a:t>
            </a:r>
            <a:r>
              <a:rPr lang="en-US" sz="1600" dirty="0">
                <a:solidFill>
                  <a:schemeClr val="tx1"/>
                </a:solidFill>
              </a:rPr>
              <a:t>software ecosystem </a:t>
            </a:r>
            <a:r>
              <a:rPr lang="en-US" sz="1600">
                <a:solidFill>
                  <a:schemeClr val="tx1"/>
                </a:solidFill>
              </a:rPr>
              <a:t>can switch to a new HW architecture</a:t>
            </a: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</a:rPr>
              <a:t>Software developers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First interest : </a:t>
            </a:r>
            <a:r>
              <a:rPr lang="en-US" sz="1600" u="sng" dirty="0">
                <a:solidFill>
                  <a:schemeClr val="tx1"/>
                </a:solidFill>
              </a:rPr>
              <a:t>ease of developments</a:t>
            </a:r>
            <a:r>
              <a:rPr lang="en-US" sz="1600" dirty="0">
                <a:solidFill>
                  <a:schemeClr val="tx1"/>
                </a:solidFill>
              </a:rPr>
              <a:t> with tools, tutorials</a:t>
            </a:r>
            <a:r>
              <a:rPr lang="en-US" sz="1600">
                <a:solidFill>
                  <a:schemeClr val="tx1"/>
                </a:solidFill>
              </a:rPr>
              <a:t>, compute </a:t>
            </a:r>
            <a:r>
              <a:rPr lang="en-US" sz="1600" u="sng">
                <a:solidFill>
                  <a:schemeClr val="tx1"/>
                </a:solidFill>
              </a:rPr>
              <a:t>libraries </a:t>
            </a: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Other interests : </a:t>
            </a:r>
            <a:r>
              <a:rPr lang="en-US" sz="1600" u="sng" dirty="0">
                <a:solidFill>
                  <a:schemeClr val="tx1"/>
                </a:solidFill>
              </a:rPr>
              <a:t>portability</a:t>
            </a:r>
            <a:r>
              <a:rPr lang="en-US" sz="1600" dirty="0">
                <a:solidFill>
                  <a:schemeClr val="tx1"/>
                </a:solidFill>
              </a:rPr>
              <a:t> and </a:t>
            </a:r>
            <a:r>
              <a:rPr lang="en-US" sz="1600" u="sng" dirty="0">
                <a:solidFill>
                  <a:schemeClr val="tx1"/>
                </a:solidFill>
              </a:rPr>
              <a:t>performance</a:t>
            </a:r>
            <a:r>
              <a:rPr lang="en-US" sz="1600" dirty="0">
                <a:solidFill>
                  <a:schemeClr val="tx1"/>
                </a:solidFill>
              </a:rPr>
              <a:t> scaling of existing code base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sz="2000" b="1" dirty="0">
                <a:solidFill>
                  <a:schemeClr val="tx1"/>
                </a:solidFill>
              </a:rPr>
              <a:t>System integrators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First interest </a:t>
            </a:r>
            <a:r>
              <a:rPr lang="en-US" sz="1600">
                <a:solidFill>
                  <a:schemeClr val="tx1"/>
                </a:solidFill>
              </a:rPr>
              <a:t>: wide </a:t>
            </a:r>
            <a:r>
              <a:rPr lang="en-US" sz="1600" u="sng" dirty="0">
                <a:solidFill>
                  <a:schemeClr val="tx1"/>
                </a:solidFill>
              </a:rPr>
              <a:t>catalog of applications</a:t>
            </a:r>
            <a:r>
              <a:rPr lang="en-US" sz="1600" dirty="0">
                <a:solidFill>
                  <a:schemeClr val="tx1"/>
                </a:solidFill>
              </a:rPr>
              <a:t>, multi-source</a:t>
            </a:r>
            <a:r>
              <a:rPr lang="en-US" sz="1600">
                <a:solidFill>
                  <a:schemeClr val="tx1"/>
                </a:solidFill>
              </a:rPr>
              <a:t>, decent </a:t>
            </a:r>
            <a:r>
              <a:rPr lang="en-US" sz="1600" dirty="0">
                <a:solidFill>
                  <a:schemeClr val="tx1"/>
                </a:solidFill>
              </a:rPr>
              <a:t>performance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Other interests : accelerate </a:t>
            </a:r>
            <a:r>
              <a:rPr lang="en-US" sz="1600" u="sng" dirty="0">
                <a:solidFill>
                  <a:schemeClr val="tx1"/>
                </a:solidFill>
              </a:rPr>
              <a:t>time to market </a:t>
            </a:r>
            <a:r>
              <a:rPr lang="en-US" sz="1600" dirty="0">
                <a:solidFill>
                  <a:schemeClr val="tx1"/>
                </a:solidFill>
              </a:rPr>
              <a:t>with good development tools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E5A3B8-CB9A-3A10-F2D9-3494AEA3882E}"/>
              </a:ext>
            </a:extLst>
          </p:cNvPr>
          <p:cNvSpPr txBox="1"/>
          <p:nvPr/>
        </p:nvSpPr>
        <p:spPr>
          <a:xfrm>
            <a:off x="10335480" y="2736019"/>
            <a:ext cx="1800379" cy="15511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 algn="ctr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sz="2800" b="1">
                <a:solidFill>
                  <a:schemeClr val="tx2"/>
                </a:solidFill>
                <a:latin typeface="+mn-lt"/>
                <a:ea typeface="+mn-ea"/>
              </a:rPr>
              <a:t>Graph Interpreter selling </a:t>
            </a:r>
            <a:r>
              <a:rPr lang="en-US" sz="2800" b="1" dirty="0">
                <a:solidFill>
                  <a:schemeClr val="tx2"/>
                </a:solidFill>
                <a:latin typeface="+mn-lt"/>
                <a:ea typeface="+mn-ea"/>
              </a:rPr>
              <a:t>message</a:t>
            </a:r>
            <a:endParaRPr lang="en-GB" sz="2800" b="1" kern="1200" dirty="0">
              <a:solidFill>
                <a:schemeClr val="tx2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4569BA4-F419-D91C-9855-67619B8EE379}"/>
              </a:ext>
            </a:extLst>
          </p:cNvPr>
          <p:cNvGrpSpPr/>
          <p:nvPr/>
        </p:nvGrpSpPr>
        <p:grpSpPr>
          <a:xfrm>
            <a:off x="5734875" y="1831093"/>
            <a:ext cx="4949984" cy="4047755"/>
            <a:chOff x="6052928" y="1648213"/>
            <a:chExt cx="4949984" cy="4047755"/>
          </a:xfrm>
        </p:grpSpPr>
        <p:sp>
          <p:nvSpPr>
            <p:cNvPr id="19" name="Arrow: Left 18">
              <a:extLst>
                <a:ext uri="{FF2B5EF4-FFF2-40B4-BE49-F238E27FC236}">
                  <a16:creationId xmlns:a16="http://schemas.microsoft.com/office/drawing/2014/main" id="{6480B66D-9534-97CC-7D5D-319CD358FF18}"/>
                </a:ext>
              </a:extLst>
            </p:cNvPr>
            <p:cNvSpPr/>
            <p:nvPr/>
          </p:nvSpPr>
          <p:spPr>
            <a:xfrm rot="764391">
              <a:off x="7320697" y="1648213"/>
              <a:ext cx="3440364" cy="1159725"/>
            </a:xfrm>
            <a:prstGeom prst="leftArrow">
              <a:avLst/>
            </a:prstGeom>
            <a:solidFill>
              <a:schemeClr val="accent1">
                <a:alpha val="2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Many “nodes</a:t>
              </a:r>
              <a:r>
                <a: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” pre-installed </a:t>
              </a:r>
            </a:p>
            <a:p>
              <a:pPr algn="ctr"/>
              <a:r>
                <a: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in the Flash</a:t>
              </a:r>
              <a:endParaRPr lang="en-GB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0" name="Arrow: Left 19">
              <a:extLst>
                <a:ext uri="{FF2B5EF4-FFF2-40B4-BE49-F238E27FC236}">
                  <a16:creationId xmlns:a16="http://schemas.microsoft.com/office/drawing/2014/main" id="{1D54C71B-22A4-3DC6-8C70-7AB9FCAC0C4D}"/>
                </a:ext>
              </a:extLst>
            </p:cNvPr>
            <p:cNvSpPr/>
            <p:nvPr/>
          </p:nvSpPr>
          <p:spPr>
            <a:xfrm rot="21315989">
              <a:off x="6167371" y="2250162"/>
              <a:ext cx="4510851" cy="1945724"/>
            </a:xfrm>
            <a:prstGeom prst="leftArrow">
              <a:avLst/>
            </a:prstGeom>
            <a:solidFill>
              <a:schemeClr val="accent1">
                <a:alpha val="2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  Standard interfaces, secured “Stores”</a:t>
              </a:r>
            </a:p>
            <a:p>
              <a:pPr algn="ctr"/>
              <a:r>
                <a: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   libs : NEON/MVE..    malloc for TCM</a:t>
              </a:r>
            </a:p>
            <a:p>
              <a:pPr algn="ctr"/>
              <a:r>
                <a: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  Language independent</a:t>
              </a:r>
              <a:endParaRPr lang="en-GB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1" name="Arrow: Left 20">
              <a:extLst>
                <a:ext uri="{FF2B5EF4-FFF2-40B4-BE49-F238E27FC236}">
                  <a16:creationId xmlns:a16="http://schemas.microsoft.com/office/drawing/2014/main" id="{F27DF97A-B0F5-D604-7268-FED4250062A5}"/>
                </a:ext>
              </a:extLst>
            </p:cNvPr>
            <p:cNvSpPr/>
            <p:nvPr/>
          </p:nvSpPr>
          <p:spPr>
            <a:xfrm rot="20622568">
              <a:off x="6052928" y="3695929"/>
              <a:ext cx="4949984" cy="2000039"/>
            </a:xfrm>
            <a:prstGeom prst="leftArrow">
              <a:avLst>
                <a:gd name="adj1" fmla="val 65930"/>
                <a:gd name="adj2" fmla="val 50000"/>
              </a:avLst>
            </a:prstGeom>
            <a:solidFill>
              <a:schemeClr val="accent1">
                <a:alpha val="2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    Graph portability, AI done locally</a:t>
              </a:r>
            </a:p>
            <a:p>
              <a:pPr algn="ctr"/>
              <a:r>
                <a:rPr lang="en-US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   Low-code</a:t>
              </a:r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, Fast tuning</a:t>
              </a:r>
            </a:p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          Avoid failing firmware updates</a:t>
              </a:r>
            </a:p>
            <a:p>
              <a:pPr algn="ctr"/>
              <a:r>
                <a:rPr lang="en-US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            Self-recovery (drift, warm-boot)</a:t>
              </a:r>
              <a:endParaRPr lang="en-GB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0032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717B3E-8393-096B-804C-EF969BACF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58BF-1462-81DF-B228-2462D77CB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Stream-based processing - different domains of expertise 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BA659B8-BDFB-D6F4-A928-B55ED45A69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050" y="2814376"/>
            <a:ext cx="11052175" cy="10048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</a:t>
            </a:r>
            <a:endParaRPr lang="en-GB" dirty="0"/>
          </a:p>
        </p:txBody>
      </p:sp>
      <p:pic>
        <p:nvPicPr>
          <p:cNvPr id="3" name="Graphic 2" descr="Chevron arrows outline">
            <a:extLst>
              <a:ext uri="{FF2B5EF4-FFF2-40B4-BE49-F238E27FC236}">
                <a16:creationId xmlns:a16="http://schemas.microsoft.com/office/drawing/2014/main" id="{CFA4AB19-0C89-EB89-05BD-CE384C286F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91567" y="3401233"/>
            <a:ext cx="1374477" cy="13744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4A85037-420A-BF76-48E8-7B131F963BAF}"/>
              </a:ext>
            </a:extLst>
          </p:cNvPr>
          <p:cNvSpPr/>
          <p:nvPr/>
        </p:nvSpPr>
        <p:spPr>
          <a:xfrm>
            <a:off x="3077730" y="3074900"/>
            <a:ext cx="7130472" cy="1874982"/>
          </a:xfrm>
          <a:prstGeom prst="rect">
            <a:avLst/>
          </a:prstGeom>
          <a:solidFill>
            <a:schemeClr val="bg1"/>
          </a:solidFill>
          <a:ln w="406400">
            <a:solidFill>
              <a:schemeClr val="bg1">
                <a:lumMod val="65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0C09276-0707-D4B0-7AEE-002634B112B0}"/>
              </a:ext>
            </a:extLst>
          </p:cNvPr>
          <p:cNvSpPr/>
          <p:nvPr/>
        </p:nvSpPr>
        <p:spPr>
          <a:xfrm>
            <a:off x="3627293" y="3518246"/>
            <a:ext cx="1819563" cy="988291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Data conditioning 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830FEC5-3CE8-EA0E-2E40-12FAEF169F23}"/>
              </a:ext>
            </a:extLst>
          </p:cNvPr>
          <p:cNvSpPr/>
          <p:nvPr/>
        </p:nvSpPr>
        <p:spPr>
          <a:xfrm>
            <a:off x="5737802" y="3518246"/>
            <a:ext cx="1819563" cy="988291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Feature extraction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43C19CE-5DD9-FA19-75CD-28E85FE17AF6}"/>
              </a:ext>
            </a:extLst>
          </p:cNvPr>
          <p:cNvSpPr/>
          <p:nvPr/>
        </p:nvSpPr>
        <p:spPr>
          <a:xfrm>
            <a:off x="7848311" y="3509878"/>
            <a:ext cx="1819563" cy="988291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Classifier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02D6A21-4DF8-48BB-5435-AA19A09574C9}"/>
              </a:ext>
            </a:extLst>
          </p:cNvPr>
          <p:cNvSpPr txBox="1"/>
          <p:nvPr/>
        </p:nvSpPr>
        <p:spPr>
          <a:xfrm>
            <a:off x="297706" y="3436663"/>
            <a:ext cx="20983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</a:rPr>
              <a:t>Acoustics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Electrical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</a:rPr>
              <a:t>Chemical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Mechanical</a:t>
            </a:r>
            <a:endParaRPr lang="en-GB" sz="1600" dirty="0"/>
          </a:p>
          <a:p>
            <a:pPr marL="285750" indent="-285750">
              <a:buFontTx/>
              <a:buChar char="-"/>
            </a:pPr>
            <a:r>
              <a:rPr lang="en-GB" sz="1600" dirty="0"/>
              <a:t>. . . </a:t>
            </a:r>
          </a:p>
          <a:p>
            <a:endParaRPr lang="en-GB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BC089E-F2A3-23DD-BD2E-D4315BC7829B}"/>
              </a:ext>
            </a:extLst>
          </p:cNvPr>
          <p:cNvSpPr txBox="1"/>
          <p:nvPr/>
        </p:nvSpPr>
        <p:spPr>
          <a:xfrm>
            <a:off x="4135586" y="5502786"/>
            <a:ext cx="5660167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</a:rPr>
              <a:t>Electronics                  Signal processing               Computer science</a:t>
            </a:r>
          </a:p>
          <a:p>
            <a:endParaRPr lang="en-US" sz="1600" dirty="0"/>
          </a:p>
          <a:p>
            <a:r>
              <a:rPr lang="en-US" sz="1600" dirty="0">
                <a:solidFill>
                  <a:schemeClr val="tx1"/>
                </a:solidFill>
              </a:rPr>
              <a:t>   </a:t>
            </a:r>
            <a:r>
              <a:rPr lang="en-US" sz="2400" dirty="0">
                <a:solidFill>
                  <a:schemeClr val="tx1"/>
                </a:solidFill>
              </a:rPr>
              <a:t>Different </a:t>
            </a:r>
            <a:r>
              <a:rPr lang="en-US" sz="2400" b="1" dirty="0">
                <a:solidFill>
                  <a:schemeClr val="tx1"/>
                </a:solidFill>
              </a:rPr>
              <a:t>software engineering domains</a:t>
            </a:r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1AF15E6B-33D0-64A1-8CCF-DEE0D9254F90}"/>
              </a:ext>
            </a:extLst>
          </p:cNvPr>
          <p:cNvSpPr/>
          <p:nvPr/>
        </p:nvSpPr>
        <p:spPr>
          <a:xfrm>
            <a:off x="3712304" y="4940875"/>
            <a:ext cx="1802671" cy="461360"/>
          </a:xfrm>
          <a:prstGeom prst="left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Arrow: Left-Right 20">
            <a:extLst>
              <a:ext uri="{FF2B5EF4-FFF2-40B4-BE49-F238E27FC236}">
                <a16:creationId xmlns:a16="http://schemas.microsoft.com/office/drawing/2014/main" id="{3DB4ACB6-5CE4-C0E9-1C32-B8AEE819FB79}"/>
              </a:ext>
            </a:extLst>
          </p:cNvPr>
          <p:cNvSpPr/>
          <p:nvPr/>
        </p:nvSpPr>
        <p:spPr>
          <a:xfrm>
            <a:off x="5754694" y="4940875"/>
            <a:ext cx="1802671" cy="461360"/>
          </a:xfrm>
          <a:prstGeom prst="left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2" name="Arrow: Left-Right 21">
            <a:extLst>
              <a:ext uri="{FF2B5EF4-FFF2-40B4-BE49-F238E27FC236}">
                <a16:creationId xmlns:a16="http://schemas.microsoft.com/office/drawing/2014/main" id="{BBAAD07F-FF55-7DCA-A3FE-154CBB88EBAA}"/>
              </a:ext>
            </a:extLst>
          </p:cNvPr>
          <p:cNvSpPr/>
          <p:nvPr/>
        </p:nvSpPr>
        <p:spPr>
          <a:xfrm>
            <a:off x="7848311" y="4933147"/>
            <a:ext cx="1802671" cy="461360"/>
          </a:xfrm>
          <a:prstGeom prst="leftRightArrow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A9D3367-55C4-3C63-19EE-FBAB939BE704}"/>
              </a:ext>
            </a:extLst>
          </p:cNvPr>
          <p:cNvSpPr txBox="1"/>
          <p:nvPr/>
        </p:nvSpPr>
        <p:spPr>
          <a:xfrm>
            <a:off x="169772" y="2640204"/>
            <a:ext cx="24467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Different </a:t>
            </a:r>
            <a:r>
              <a:rPr lang="en-US" sz="2400" b="1" dirty="0">
                <a:solidFill>
                  <a:schemeClr val="tx1"/>
                </a:solidFill>
              </a:rPr>
              <a:t>data physical domains</a:t>
            </a:r>
            <a:r>
              <a:rPr lang="en-US" sz="2400" dirty="0">
                <a:solidFill>
                  <a:schemeClr val="tx1"/>
                </a:solidFill>
              </a:rPr>
              <a:t>:</a:t>
            </a:r>
          </a:p>
        </p:txBody>
      </p:sp>
      <p:pic>
        <p:nvPicPr>
          <p:cNvPr id="7" name="Graphic 6" descr="Chevron arrows outline">
            <a:extLst>
              <a:ext uri="{FF2B5EF4-FFF2-40B4-BE49-F238E27FC236}">
                <a16:creationId xmlns:a16="http://schemas.microsoft.com/office/drawing/2014/main" id="{6A4C1469-2B3C-6AC3-E679-E908030C6B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129123" y="3401233"/>
            <a:ext cx="1374477" cy="13744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4ECFF3B-19EE-ABE8-B8F1-91049C39ABD3}"/>
              </a:ext>
            </a:extLst>
          </p:cNvPr>
          <p:cNvSpPr txBox="1"/>
          <p:nvPr/>
        </p:nvSpPr>
        <p:spPr>
          <a:xfrm>
            <a:off x="419553" y="1333921"/>
            <a:ext cx="1063649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>
                <a:solidFill>
                  <a:schemeClr val="tx1"/>
                </a:solidFill>
              </a:rPr>
              <a:t>System and software complexity of a graph of DSP/ML processing is originated from the various domains of expertise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674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676C16-FA17-1BD1-4E6C-E4083562F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7E47FB-2A7B-0AB3-D517-BDE24BC64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Stream-based processing with graph of computing nodes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5261C8C-6EF8-BA23-425D-4C76DF759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050" y="1645545"/>
            <a:ext cx="11052175" cy="10048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</a:t>
            </a:r>
            <a:endParaRPr lang="en-GB" dirty="0"/>
          </a:p>
        </p:txBody>
      </p:sp>
      <p:pic>
        <p:nvPicPr>
          <p:cNvPr id="3" name="Graphic 2" descr="Chevron arrows outline">
            <a:extLst>
              <a:ext uri="{FF2B5EF4-FFF2-40B4-BE49-F238E27FC236}">
                <a16:creationId xmlns:a16="http://schemas.microsoft.com/office/drawing/2014/main" id="{F389E66D-669F-4340-2DEB-318BCA37E9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91567" y="2232402"/>
            <a:ext cx="1374477" cy="13744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D586127-64C3-CB6F-5919-C8F5764A996B}"/>
              </a:ext>
            </a:extLst>
          </p:cNvPr>
          <p:cNvSpPr/>
          <p:nvPr/>
        </p:nvSpPr>
        <p:spPr>
          <a:xfrm>
            <a:off x="3077730" y="1906069"/>
            <a:ext cx="7130472" cy="1874982"/>
          </a:xfrm>
          <a:prstGeom prst="rect">
            <a:avLst/>
          </a:prstGeom>
          <a:solidFill>
            <a:schemeClr val="bg1"/>
          </a:solidFill>
          <a:ln w="406400">
            <a:solidFill>
              <a:schemeClr val="bg1">
                <a:lumMod val="65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684DD62-7FFC-56BC-3620-2B47E53FF279}"/>
              </a:ext>
            </a:extLst>
          </p:cNvPr>
          <p:cNvSpPr/>
          <p:nvPr/>
        </p:nvSpPr>
        <p:spPr>
          <a:xfrm>
            <a:off x="3616704" y="1745625"/>
            <a:ext cx="1819563" cy="297935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Data conditioning 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EA2807-0EE2-1CE6-1866-F085F449698D}"/>
              </a:ext>
            </a:extLst>
          </p:cNvPr>
          <p:cNvSpPr/>
          <p:nvPr/>
        </p:nvSpPr>
        <p:spPr>
          <a:xfrm>
            <a:off x="5727213" y="1745625"/>
            <a:ext cx="1819563" cy="297935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Feature extraction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B0A4572-6AC8-DE77-9945-D8EFFBFC55EB}"/>
              </a:ext>
            </a:extLst>
          </p:cNvPr>
          <p:cNvSpPr/>
          <p:nvPr/>
        </p:nvSpPr>
        <p:spPr>
          <a:xfrm>
            <a:off x="7837722" y="1737257"/>
            <a:ext cx="1819563" cy="297935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Classifier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9E6F696-D3BA-02C3-A6A0-0F3496966158}"/>
              </a:ext>
            </a:extLst>
          </p:cNvPr>
          <p:cNvSpPr txBox="1"/>
          <p:nvPr/>
        </p:nvSpPr>
        <p:spPr>
          <a:xfrm>
            <a:off x="297706" y="2267832"/>
            <a:ext cx="209839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</a:rPr>
              <a:t>Acoustics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Electrical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solidFill>
                  <a:schemeClr val="tx1"/>
                </a:solidFill>
              </a:rPr>
              <a:t>Chemical</a:t>
            </a:r>
          </a:p>
          <a:p>
            <a:pPr marL="285750" indent="-285750">
              <a:buFontTx/>
              <a:buChar char="-"/>
            </a:pPr>
            <a:r>
              <a:rPr lang="en-US" sz="1600" dirty="0"/>
              <a:t>Mechanical</a:t>
            </a:r>
            <a:endParaRPr lang="en-GB" sz="1600" dirty="0"/>
          </a:p>
          <a:p>
            <a:pPr marL="285750" indent="-285750">
              <a:buFontTx/>
              <a:buChar char="-"/>
            </a:pPr>
            <a:r>
              <a:rPr lang="en-GB" sz="1600" dirty="0"/>
              <a:t>. . . </a:t>
            </a:r>
          </a:p>
          <a:p>
            <a:endParaRPr lang="en-GB" sz="1600" dirty="0"/>
          </a:p>
        </p:txBody>
      </p:sp>
      <p:pic>
        <p:nvPicPr>
          <p:cNvPr id="105" name="Graphic 104" descr="Chevron arrows outline">
            <a:extLst>
              <a:ext uri="{FF2B5EF4-FFF2-40B4-BE49-F238E27FC236}">
                <a16:creationId xmlns:a16="http://schemas.microsoft.com/office/drawing/2014/main" id="{54DDC013-16D1-956F-E693-3EC52A79B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13244" y="2142543"/>
            <a:ext cx="1374477" cy="1374477"/>
          </a:xfrm>
          <a:prstGeom prst="rect">
            <a:avLst/>
          </a:prstGeom>
        </p:spPr>
      </p:pic>
      <p:sp>
        <p:nvSpPr>
          <p:cNvPr id="109" name="Rectangle 108">
            <a:extLst>
              <a:ext uri="{FF2B5EF4-FFF2-40B4-BE49-F238E27FC236}">
                <a16:creationId xmlns:a16="http://schemas.microsoft.com/office/drawing/2014/main" id="{205DBBAB-81FA-C908-6B95-0BAF10F3F3E3}"/>
              </a:ext>
            </a:extLst>
          </p:cNvPr>
          <p:cNvSpPr/>
          <p:nvPr/>
        </p:nvSpPr>
        <p:spPr>
          <a:xfrm>
            <a:off x="3765760" y="2267975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7B529FDD-E03E-8F5A-01F4-06C71C251677}"/>
              </a:ext>
            </a:extLst>
          </p:cNvPr>
          <p:cNvCxnSpPr>
            <a:cxnSpLocks/>
          </p:cNvCxnSpPr>
          <p:nvPr/>
        </p:nvCxnSpPr>
        <p:spPr>
          <a:xfrm>
            <a:off x="3438591" y="2423212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79A1B6F0-E10E-B765-A546-D02970C685C0}"/>
              </a:ext>
            </a:extLst>
          </p:cNvPr>
          <p:cNvCxnSpPr>
            <a:cxnSpLocks/>
          </p:cNvCxnSpPr>
          <p:nvPr/>
        </p:nvCxnSpPr>
        <p:spPr>
          <a:xfrm>
            <a:off x="3438591" y="2618474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B335BC6E-1D04-8911-F97A-C0CAD5CB297E}"/>
              </a:ext>
            </a:extLst>
          </p:cNvPr>
          <p:cNvSpPr/>
          <p:nvPr/>
        </p:nvSpPr>
        <p:spPr>
          <a:xfrm>
            <a:off x="4705349" y="2268448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398C7E89-3704-AD2E-061E-04307CB5D8F4}"/>
              </a:ext>
            </a:extLst>
          </p:cNvPr>
          <p:cNvCxnSpPr>
            <a:cxnSpLocks/>
          </p:cNvCxnSpPr>
          <p:nvPr/>
        </p:nvCxnSpPr>
        <p:spPr>
          <a:xfrm>
            <a:off x="4378180" y="2423685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931D7D9C-805C-C37C-88C3-7B3D5EF6C069}"/>
              </a:ext>
            </a:extLst>
          </p:cNvPr>
          <p:cNvCxnSpPr>
            <a:cxnSpLocks/>
          </p:cNvCxnSpPr>
          <p:nvPr/>
        </p:nvCxnSpPr>
        <p:spPr>
          <a:xfrm>
            <a:off x="4378180" y="2618947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>
            <a:extLst>
              <a:ext uri="{FF2B5EF4-FFF2-40B4-BE49-F238E27FC236}">
                <a16:creationId xmlns:a16="http://schemas.microsoft.com/office/drawing/2014/main" id="{53944584-A6D7-8283-EC1F-5216159DA83E}"/>
              </a:ext>
            </a:extLst>
          </p:cNvPr>
          <p:cNvSpPr/>
          <p:nvPr/>
        </p:nvSpPr>
        <p:spPr>
          <a:xfrm>
            <a:off x="5864223" y="2267974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BE6DC74A-E7FF-4846-9FC0-481EC2DFBD87}"/>
              </a:ext>
            </a:extLst>
          </p:cNvPr>
          <p:cNvCxnSpPr>
            <a:cxnSpLocks/>
          </p:cNvCxnSpPr>
          <p:nvPr/>
        </p:nvCxnSpPr>
        <p:spPr>
          <a:xfrm>
            <a:off x="5303193" y="2423211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D4D46D8D-E5BE-4124-9D75-AC2FCED1A145}"/>
              </a:ext>
            </a:extLst>
          </p:cNvPr>
          <p:cNvCxnSpPr>
            <a:cxnSpLocks/>
          </p:cNvCxnSpPr>
          <p:nvPr/>
        </p:nvCxnSpPr>
        <p:spPr>
          <a:xfrm>
            <a:off x="5303193" y="2618473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1EA8FF9A-16C0-954D-AE4A-EF2DE9F5B270}"/>
              </a:ext>
            </a:extLst>
          </p:cNvPr>
          <p:cNvSpPr/>
          <p:nvPr/>
        </p:nvSpPr>
        <p:spPr>
          <a:xfrm>
            <a:off x="3765760" y="2956202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2149D73D-740E-3B6E-9857-77A6DAF0905F}"/>
              </a:ext>
            </a:extLst>
          </p:cNvPr>
          <p:cNvCxnSpPr>
            <a:cxnSpLocks/>
          </p:cNvCxnSpPr>
          <p:nvPr/>
        </p:nvCxnSpPr>
        <p:spPr>
          <a:xfrm>
            <a:off x="3438591" y="3111439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CF4BFB18-D090-55E6-1DA7-B027854E1B5D}"/>
              </a:ext>
            </a:extLst>
          </p:cNvPr>
          <p:cNvCxnSpPr>
            <a:cxnSpLocks/>
          </p:cNvCxnSpPr>
          <p:nvPr/>
        </p:nvCxnSpPr>
        <p:spPr>
          <a:xfrm>
            <a:off x="3438591" y="3306701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 120">
            <a:extLst>
              <a:ext uri="{FF2B5EF4-FFF2-40B4-BE49-F238E27FC236}">
                <a16:creationId xmlns:a16="http://schemas.microsoft.com/office/drawing/2014/main" id="{1EBA372A-5F17-6947-E5CD-00FCFC422537}"/>
              </a:ext>
            </a:extLst>
          </p:cNvPr>
          <p:cNvSpPr/>
          <p:nvPr/>
        </p:nvSpPr>
        <p:spPr>
          <a:xfrm>
            <a:off x="4705349" y="2956675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A27C8609-0C4C-725C-4F9E-2E6EE19AB715}"/>
              </a:ext>
            </a:extLst>
          </p:cNvPr>
          <p:cNvCxnSpPr>
            <a:cxnSpLocks/>
          </p:cNvCxnSpPr>
          <p:nvPr/>
        </p:nvCxnSpPr>
        <p:spPr>
          <a:xfrm>
            <a:off x="4378180" y="3111912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F5CBF30B-9936-ADFD-1D8D-81F1C0E791EA}"/>
              </a:ext>
            </a:extLst>
          </p:cNvPr>
          <p:cNvCxnSpPr>
            <a:cxnSpLocks/>
          </p:cNvCxnSpPr>
          <p:nvPr/>
        </p:nvCxnSpPr>
        <p:spPr>
          <a:xfrm>
            <a:off x="4378180" y="3307174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64A51FFF-50D5-6C8C-1136-BF1C492E57F6}"/>
              </a:ext>
            </a:extLst>
          </p:cNvPr>
          <p:cNvSpPr/>
          <p:nvPr/>
        </p:nvSpPr>
        <p:spPr>
          <a:xfrm>
            <a:off x="5864223" y="2956201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17531AE1-1E50-2B85-DD71-DE676FFD75D7}"/>
              </a:ext>
            </a:extLst>
          </p:cNvPr>
          <p:cNvCxnSpPr>
            <a:cxnSpLocks/>
          </p:cNvCxnSpPr>
          <p:nvPr/>
        </p:nvCxnSpPr>
        <p:spPr>
          <a:xfrm>
            <a:off x="5303193" y="3111438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0DE182A0-682C-94FA-FA70-FC6765536448}"/>
              </a:ext>
            </a:extLst>
          </p:cNvPr>
          <p:cNvCxnSpPr>
            <a:cxnSpLocks/>
          </p:cNvCxnSpPr>
          <p:nvPr/>
        </p:nvCxnSpPr>
        <p:spPr>
          <a:xfrm>
            <a:off x="5303193" y="3306700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Rectangle 126">
            <a:extLst>
              <a:ext uri="{FF2B5EF4-FFF2-40B4-BE49-F238E27FC236}">
                <a16:creationId xmlns:a16="http://schemas.microsoft.com/office/drawing/2014/main" id="{5CEDB3AA-5522-4CB6-97FD-6E08D6037940}"/>
              </a:ext>
            </a:extLst>
          </p:cNvPr>
          <p:cNvSpPr/>
          <p:nvPr/>
        </p:nvSpPr>
        <p:spPr>
          <a:xfrm>
            <a:off x="6814925" y="2267974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D9B210B8-BDC9-A890-7241-F21B30E3F005}"/>
              </a:ext>
            </a:extLst>
          </p:cNvPr>
          <p:cNvCxnSpPr>
            <a:cxnSpLocks/>
          </p:cNvCxnSpPr>
          <p:nvPr/>
        </p:nvCxnSpPr>
        <p:spPr>
          <a:xfrm>
            <a:off x="6487756" y="2423211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C0FCC513-96EC-F6B3-F626-EF53813BDB28}"/>
              </a:ext>
            </a:extLst>
          </p:cNvPr>
          <p:cNvCxnSpPr>
            <a:cxnSpLocks/>
          </p:cNvCxnSpPr>
          <p:nvPr/>
        </p:nvCxnSpPr>
        <p:spPr>
          <a:xfrm>
            <a:off x="6487756" y="2618473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>
            <a:extLst>
              <a:ext uri="{FF2B5EF4-FFF2-40B4-BE49-F238E27FC236}">
                <a16:creationId xmlns:a16="http://schemas.microsoft.com/office/drawing/2014/main" id="{8ED97FDE-C806-5025-5FBD-43EE7D98F6BE}"/>
              </a:ext>
            </a:extLst>
          </p:cNvPr>
          <p:cNvSpPr/>
          <p:nvPr/>
        </p:nvSpPr>
        <p:spPr>
          <a:xfrm>
            <a:off x="8014864" y="2268447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A4BFABBF-237E-EC6F-B073-8F1896BC410F}"/>
              </a:ext>
            </a:extLst>
          </p:cNvPr>
          <p:cNvCxnSpPr>
            <a:cxnSpLocks/>
          </p:cNvCxnSpPr>
          <p:nvPr/>
        </p:nvCxnSpPr>
        <p:spPr>
          <a:xfrm>
            <a:off x="7420032" y="2423684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EC167DF7-EFEA-2C18-ABE2-970FF5504A41}"/>
              </a:ext>
            </a:extLst>
          </p:cNvPr>
          <p:cNvCxnSpPr>
            <a:cxnSpLocks/>
          </p:cNvCxnSpPr>
          <p:nvPr/>
        </p:nvCxnSpPr>
        <p:spPr>
          <a:xfrm>
            <a:off x="7420032" y="2618946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>
            <a:extLst>
              <a:ext uri="{FF2B5EF4-FFF2-40B4-BE49-F238E27FC236}">
                <a16:creationId xmlns:a16="http://schemas.microsoft.com/office/drawing/2014/main" id="{DD59BF0D-63E3-A011-39CF-68AD7C242A74}"/>
              </a:ext>
            </a:extLst>
          </p:cNvPr>
          <p:cNvSpPr/>
          <p:nvPr/>
        </p:nvSpPr>
        <p:spPr>
          <a:xfrm>
            <a:off x="8964188" y="2267973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AEA32B3F-6639-6B54-29E4-45FD996388E3}"/>
              </a:ext>
            </a:extLst>
          </p:cNvPr>
          <p:cNvCxnSpPr>
            <a:cxnSpLocks/>
          </p:cNvCxnSpPr>
          <p:nvPr/>
        </p:nvCxnSpPr>
        <p:spPr>
          <a:xfrm>
            <a:off x="8637019" y="2423210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ED6BE0A2-83E5-92EC-093D-B07AEECAC608}"/>
              </a:ext>
            </a:extLst>
          </p:cNvPr>
          <p:cNvCxnSpPr>
            <a:cxnSpLocks/>
          </p:cNvCxnSpPr>
          <p:nvPr/>
        </p:nvCxnSpPr>
        <p:spPr>
          <a:xfrm>
            <a:off x="8637019" y="2618472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8F9D2952-B4B5-D9A0-BA0E-623D5D6C24A9}"/>
              </a:ext>
            </a:extLst>
          </p:cNvPr>
          <p:cNvSpPr/>
          <p:nvPr/>
        </p:nvSpPr>
        <p:spPr>
          <a:xfrm>
            <a:off x="6814925" y="2956201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CB336CD4-50C5-CC5D-2231-9352F99DB119}"/>
              </a:ext>
            </a:extLst>
          </p:cNvPr>
          <p:cNvCxnSpPr>
            <a:cxnSpLocks/>
          </p:cNvCxnSpPr>
          <p:nvPr/>
        </p:nvCxnSpPr>
        <p:spPr>
          <a:xfrm>
            <a:off x="6487756" y="3111438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66003102-8FD2-9F40-B31F-16AE72AA2583}"/>
              </a:ext>
            </a:extLst>
          </p:cNvPr>
          <p:cNvCxnSpPr>
            <a:cxnSpLocks/>
          </p:cNvCxnSpPr>
          <p:nvPr/>
        </p:nvCxnSpPr>
        <p:spPr>
          <a:xfrm>
            <a:off x="6487756" y="3306700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>
            <a:extLst>
              <a:ext uri="{FF2B5EF4-FFF2-40B4-BE49-F238E27FC236}">
                <a16:creationId xmlns:a16="http://schemas.microsoft.com/office/drawing/2014/main" id="{967C8EC3-08E3-06F0-AABE-29BBC0467DFC}"/>
              </a:ext>
            </a:extLst>
          </p:cNvPr>
          <p:cNvSpPr/>
          <p:nvPr/>
        </p:nvSpPr>
        <p:spPr>
          <a:xfrm>
            <a:off x="8014864" y="2956674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D2BE8AE1-7E0C-E45C-EC7F-1F4965255CDE}"/>
              </a:ext>
            </a:extLst>
          </p:cNvPr>
          <p:cNvCxnSpPr>
            <a:cxnSpLocks/>
          </p:cNvCxnSpPr>
          <p:nvPr/>
        </p:nvCxnSpPr>
        <p:spPr>
          <a:xfrm>
            <a:off x="7420032" y="3111911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A6D55C56-9A4B-C914-2192-0B5A72FAC837}"/>
              </a:ext>
            </a:extLst>
          </p:cNvPr>
          <p:cNvCxnSpPr>
            <a:cxnSpLocks/>
          </p:cNvCxnSpPr>
          <p:nvPr/>
        </p:nvCxnSpPr>
        <p:spPr>
          <a:xfrm>
            <a:off x="7420032" y="3307173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Rectangle 141">
            <a:extLst>
              <a:ext uri="{FF2B5EF4-FFF2-40B4-BE49-F238E27FC236}">
                <a16:creationId xmlns:a16="http://schemas.microsoft.com/office/drawing/2014/main" id="{3F246B85-CCA1-AFB3-2AAC-3C0761A5B5EE}"/>
              </a:ext>
            </a:extLst>
          </p:cNvPr>
          <p:cNvSpPr/>
          <p:nvPr/>
        </p:nvSpPr>
        <p:spPr>
          <a:xfrm>
            <a:off x="8964188" y="2956200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226B084-8577-4E3D-05AF-0A767C0ED472}"/>
              </a:ext>
            </a:extLst>
          </p:cNvPr>
          <p:cNvCxnSpPr>
            <a:cxnSpLocks/>
          </p:cNvCxnSpPr>
          <p:nvPr/>
        </p:nvCxnSpPr>
        <p:spPr>
          <a:xfrm>
            <a:off x="8637019" y="3111437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47908917-27CB-310B-9870-4AAB5A2CD570}"/>
              </a:ext>
            </a:extLst>
          </p:cNvPr>
          <p:cNvCxnSpPr>
            <a:cxnSpLocks/>
          </p:cNvCxnSpPr>
          <p:nvPr/>
        </p:nvCxnSpPr>
        <p:spPr>
          <a:xfrm>
            <a:off x="8637019" y="3306699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4950F1F1-761B-7E59-734A-DC0C9CB35AB1}"/>
              </a:ext>
            </a:extLst>
          </p:cNvPr>
          <p:cNvCxnSpPr>
            <a:cxnSpLocks/>
          </p:cNvCxnSpPr>
          <p:nvPr/>
        </p:nvCxnSpPr>
        <p:spPr>
          <a:xfrm>
            <a:off x="9587721" y="2423210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A93B2377-2675-366F-3C12-C9645789144C}"/>
              </a:ext>
            </a:extLst>
          </p:cNvPr>
          <p:cNvCxnSpPr>
            <a:cxnSpLocks/>
          </p:cNvCxnSpPr>
          <p:nvPr/>
        </p:nvCxnSpPr>
        <p:spPr>
          <a:xfrm>
            <a:off x="9587721" y="2618472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D99E086C-4B47-6FB0-0227-26842E8A6EDF}"/>
              </a:ext>
            </a:extLst>
          </p:cNvPr>
          <p:cNvCxnSpPr>
            <a:cxnSpLocks/>
          </p:cNvCxnSpPr>
          <p:nvPr/>
        </p:nvCxnSpPr>
        <p:spPr>
          <a:xfrm>
            <a:off x="9587721" y="3111437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3F3B782E-F806-966D-A5E7-A0BA04B784F4}"/>
              </a:ext>
            </a:extLst>
          </p:cNvPr>
          <p:cNvCxnSpPr>
            <a:cxnSpLocks/>
          </p:cNvCxnSpPr>
          <p:nvPr/>
        </p:nvCxnSpPr>
        <p:spPr>
          <a:xfrm>
            <a:off x="9587721" y="3306699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A79780A7-6A62-824E-EC20-F2367B15C04A}"/>
              </a:ext>
            </a:extLst>
          </p:cNvPr>
          <p:cNvSpPr txBox="1"/>
          <p:nvPr/>
        </p:nvSpPr>
        <p:spPr>
          <a:xfrm>
            <a:off x="542259" y="4298192"/>
            <a:ext cx="1145577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Our proposal : stream-processing is </a:t>
            </a:r>
            <a:r>
              <a:rPr lang="en-US" sz="2000" dirty="0">
                <a:solidFill>
                  <a:schemeClr val="tx1"/>
                </a:solidFill>
              </a:rPr>
              <a:t>implemented with a graph of computing nodes </a:t>
            </a:r>
            <a:r>
              <a:rPr lang="en-US" sz="2000" b="1" dirty="0">
                <a:solidFill>
                  <a:schemeClr val="tx1"/>
                </a:solidFill>
              </a:rPr>
              <a:t>designed </a:t>
            </a:r>
            <a:r>
              <a:rPr lang="en-US" sz="2000" b="1">
                <a:solidFill>
                  <a:schemeClr val="tx1"/>
                </a:solidFill>
              </a:rPr>
              <a:t>independently </a:t>
            </a:r>
            <a:r>
              <a:rPr lang="en-US" sz="2000">
                <a:solidFill>
                  <a:schemeClr val="tx1"/>
                </a:solidFill>
              </a:rPr>
              <a:t>(from different providers), some nodes can be pre-installed in the Flash of the platform manufacturer</a:t>
            </a:r>
            <a:endParaRPr lang="en-US" sz="2000" dirty="0">
              <a:solidFill>
                <a:schemeClr val="tx1"/>
              </a:solidFill>
            </a:endParaRPr>
          </a:p>
          <a:p>
            <a:endParaRPr lang="en-US" sz="2000" dirty="0"/>
          </a:p>
          <a:p>
            <a:r>
              <a:rPr lang="en-US" sz="2000" dirty="0"/>
              <a:t>The proof of concept is in production with the graph of  </a:t>
            </a:r>
            <a:r>
              <a:rPr lang="en-US" sz="2000" dirty="0" err="1">
                <a:hlinkClick r:id="rId5"/>
              </a:rPr>
              <a:t>EEMBC</a:t>
            </a:r>
            <a:r>
              <a:rPr lang="en-US" sz="2000">
                <a:hlinkClick r:id="rId5"/>
              </a:rPr>
              <a:t> audiomark </a:t>
            </a:r>
            <a:r>
              <a:rPr lang="en-US" sz="2000"/>
              <a:t>using four DSP nodes (beamformer, echo and noise suppressor and a </a:t>
            </a:r>
            <a:r>
              <a:rPr lang="en-US" sz="2000">
                <a:hlinkClick r:id="rId6"/>
              </a:rPr>
              <a:t>classifier node </a:t>
            </a:r>
            <a:r>
              <a:rPr lang="en-US" sz="2000"/>
              <a:t> for Key Word Spotting) running with or without NPU, but with the same node’s interface</a:t>
            </a:r>
            <a:endParaRPr lang="en-GB" sz="200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6E0152-4940-648C-0E8A-32673B0D3FD6}"/>
              </a:ext>
            </a:extLst>
          </p:cNvPr>
          <p:cNvGrpSpPr/>
          <p:nvPr/>
        </p:nvGrpSpPr>
        <p:grpSpPr>
          <a:xfrm>
            <a:off x="7862312" y="2127361"/>
            <a:ext cx="1880451" cy="1807320"/>
            <a:chOff x="7837722" y="2277710"/>
            <a:chExt cx="944328" cy="1807320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C1A5AFA2-6DB0-E9A3-0C8A-6563C3543374}"/>
                </a:ext>
              </a:extLst>
            </p:cNvPr>
            <p:cNvSpPr/>
            <p:nvPr/>
          </p:nvSpPr>
          <p:spPr>
            <a:xfrm>
              <a:off x="7837722" y="2277710"/>
              <a:ext cx="944328" cy="1807320"/>
            </a:xfrm>
            <a:prstGeom prst="roundRect">
              <a:avLst/>
            </a:prstGeom>
            <a:solidFill>
              <a:schemeClr val="tx1">
                <a:alpha val="6000"/>
              </a:schemeClr>
            </a:solidFill>
            <a:ln w="38100">
              <a:solidFill>
                <a:schemeClr val="tx1">
                  <a:alpha val="1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D39C356-7DF6-3BEF-A988-F80923E65F94}"/>
                </a:ext>
              </a:extLst>
            </p:cNvPr>
            <p:cNvSpPr txBox="1"/>
            <p:nvPr/>
          </p:nvSpPr>
          <p:spPr>
            <a:xfrm>
              <a:off x="7953146" y="3707594"/>
              <a:ext cx="73435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b="1">
                  <a:solidFill>
                    <a:schemeClr val="tx1"/>
                  </a:solidFill>
                </a:rPr>
                <a:t>NPU</a:t>
              </a:r>
              <a:endParaRPr lang="en-GB" b="1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19BB52E9-D0BB-0569-47DA-94710090467A}"/>
              </a:ext>
            </a:extLst>
          </p:cNvPr>
          <p:cNvSpPr txBox="1"/>
          <p:nvPr/>
        </p:nvSpPr>
        <p:spPr>
          <a:xfrm>
            <a:off x="7995544" y="2206941"/>
            <a:ext cx="15711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>
                <a:solidFill>
                  <a:schemeClr val="tx1"/>
                </a:solidFill>
              </a:rPr>
              <a:t>Multi-domains</a:t>
            </a:r>
          </a:p>
          <a:p>
            <a:pPr algn="ctr"/>
            <a:r>
              <a:rPr lang="en-US" sz="1800">
                <a:solidFill>
                  <a:schemeClr val="tx1"/>
                </a:solidFill>
              </a:rPr>
              <a:t>Sensor fusion 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2289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3C78C0-C64C-86DE-6DC0-AEB56DB53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5EE110A-44C8-2B41-1A91-95A3449F51DE}"/>
              </a:ext>
            </a:extLst>
          </p:cNvPr>
          <p:cNvSpPr/>
          <p:nvPr/>
        </p:nvSpPr>
        <p:spPr>
          <a:xfrm>
            <a:off x="7335408" y="3546619"/>
            <a:ext cx="514639" cy="727075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024B992-FFC1-85E8-6DB9-473B2D2239D4}"/>
              </a:ext>
            </a:extLst>
          </p:cNvPr>
          <p:cNvSpPr/>
          <p:nvPr/>
        </p:nvSpPr>
        <p:spPr>
          <a:xfrm>
            <a:off x="6378001" y="3546619"/>
            <a:ext cx="514639" cy="727075"/>
          </a:xfrm>
          <a:prstGeom prst="rect">
            <a:avLst/>
          </a:prstGeom>
          <a:pattFill prst="wdUpDiag">
            <a:fgClr>
              <a:schemeClr val="tx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5A2FDA-BEEC-C6EA-E4EB-9949C42DE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Manifests of interfaces for   Nodes, Graph-I/O, Processor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689AB25-E39F-11FC-1014-C0472635C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050" y="2337288"/>
            <a:ext cx="11052175" cy="10048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</a:t>
            </a:r>
            <a:endParaRPr lang="en-GB" dirty="0"/>
          </a:p>
        </p:txBody>
      </p:sp>
      <p:pic>
        <p:nvPicPr>
          <p:cNvPr id="3" name="Graphic 2" descr="Chevron arrows outline">
            <a:extLst>
              <a:ext uri="{FF2B5EF4-FFF2-40B4-BE49-F238E27FC236}">
                <a16:creationId xmlns:a16="http://schemas.microsoft.com/office/drawing/2014/main" id="{C1EA5EDD-6086-FCDC-C598-5066D0D09D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91567" y="2924145"/>
            <a:ext cx="1374477" cy="137447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CBD7815-23D3-2DBC-6ED1-7C95C081A5DB}"/>
              </a:ext>
            </a:extLst>
          </p:cNvPr>
          <p:cNvSpPr/>
          <p:nvPr/>
        </p:nvSpPr>
        <p:spPr>
          <a:xfrm>
            <a:off x="3077730" y="2597812"/>
            <a:ext cx="7130472" cy="1874982"/>
          </a:xfrm>
          <a:prstGeom prst="rect">
            <a:avLst/>
          </a:prstGeom>
          <a:solidFill>
            <a:schemeClr val="bg1"/>
          </a:solidFill>
          <a:ln w="406400">
            <a:solidFill>
              <a:schemeClr val="bg1">
                <a:lumMod val="65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FCB06EB-125A-2E60-54B0-4F73C40BD56B}"/>
              </a:ext>
            </a:extLst>
          </p:cNvPr>
          <p:cNvSpPr/>
          <p:nvPr/>
        </p:nvSpPr>
        <p:spPr>
          <a:xfrm>
            <a:off x="3765760" y="2959718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6A02EC91-CF3E-1F30-FAD3-6C6B9AEE79A0}"/>
              </a:ext>
            </a:extLst>
          </p:cNvPr>
          <p:cNvCxnSpPr>
            <a:cxnSpLocks/>
          </p:cNvCxnSpPr>
          <p:nvPr/>
        </p:nvCxnSpPr>
        <p:spPr>
          <a:xfrm>
            <a:off x="3438591" y="3114955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CC9EA41E-A590-7D5C-3832-34813396DEFE}"/>
              </a:ext>
            </a:extLst>
          </p:cNvPr>
          <p:cNvCxnSpPr>
            <a:cxnSpLocks/>
          </p:cNvCxnSpPr>
          <p:nvPr/>
        </p:nvCxnSpPr>
        <p:spPr>
          <a:xfrm>
            <a:off x="3438591" y="3310217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13020DBC-3E98-6847-72BA-5AA66BA9C5B9}"/>
              </a:ext>
            </a:extLst>
          </p:cNvPr>
          <p:cNvSpPr/>
          <p:nvPr/>
        </p:nvSpPr>
        <p:spPr>
          <a:xfrm>
            <a:off x="4705349" y="2960191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27C2147-BC1D-4073-DBD1-A8D8D4FD9EE6}"/>
              </a:ext>
            </a:extLst>
          </p:cNvPr>
          <p:cNvCxnSpPr>
            <a:cxnSpLocks/>
          </p:cNvCxnSpPr>
          <p:nvPr/>
        </p:nvCxnSpPr>
        <p:spPr>
          <a:xfrm>
            <a:off x="4378180" y="3115428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6130DAA-3601-5645-6F88-EBFB1A662FDC}"/>
              </a:ext>
            </a:extLst>
          </p:cNvPr>
          <p:cNvCxnSpPr>
            <a:cxnSpLocks/>
          </p:cNvCxnSpPr>
          <p:nvPr/>
        </p:nvCxnSpPr>
        <p:spPr>
          <a:xfrm>
            <a:off x="4378180" y="3310690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95E75740-BB44-AAC1-435B-14CBF611AC2C}"/>
              </a:ext>
            </a:extLst>
          </p:cNvPr>
          <p:cNvSpPr/>
          <p:nvPr/>
        </p:nvSpPr>
        <p:spPr>
          <a:xfrm>
            <a:off x="5864223" y="2959717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D4AE6A67-DB3C-B56D-A95B-0E2CF43828BF}"/>
              </a:ext>
            </a:extLst>
          </p:cNvPr>
          <p:cNvCxnSpPr>
            <a:cxnSpLocks/>
          </p:cNvCxnSpPr>
          <p:nvPr/>
        </p:nvCxnSpPr>
        <p:spPr>
          <a:xfrm>
            <a:off x="5303193" y="3114954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C773092B-2D86-CB39-8332-2E2A497FEB35}"/>
              </a:ext>
            </a:extLst>
          </p:cNvPr>
          <p:cNvCxnSpPr>
            <a:cxnSpLocks/>
          </p:cNvCxnSpPr>
          <p:nvPr/>
        </p:nvCxnSpPr>
        <p:spPr>
          <a:xfrm>
            <a:off x="5303193" y="3310216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angle 31">
            <a:extLst>
              <a:ext uri="{FF2B5EF4-FFF2-40B4-BE49-F238E27FC236}">
                <a16:creationId xmlns:a16="http://schemas.microsoft.com/office/drawing/2014/main" id="{C64883BF-C9F7-B058-1FB0-4BDAC7C65D57}"/>
              </a:ext>
            </a:extLst>
          </p:cNvPr>
          <p:cNvSpPr/>
          <p:nvPr/>
        </p:nvSpPr>
        <p:spPr>
          <a:xfrm>
            <a:off x="3765760" y="3647945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B67AFD0C-31C5-FF42-A320-168504D20074}"/>
              </a:ext>
            </a:extLst>
          </p:cNvPr>
          <p:cNvCxnSpPr>
            <a:cxnSpLocks/>
          </p:cNvCxnSpPr>
          <p:nvPr/>
        </p:nvCxnSpPr>
        <p:spPr>
          <a:xfrm>
            <a:off x="3438591" y="3803182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5FE7C9F2-463F-2C73-EBD3-B107485BA3D3}"/>
              </a:ext>
            </a:extLst>
          </p:cNvPr>
          <p:cNvCxnSpPr>
            <a:cxnSpLocks/>
          </p:cNvCxnSpPr>
          <p:nvPr/>
        </p:nvCxnSpPr>
        <p:spPr>
          <a:xfrm>
            <a:off x="3438591" y="3998444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A6A095FC-270D-68E5-5EBD-55FFCA7DB444}"/>
              </a:ext>
            </a:extLst>
          </p:cNvPr>
          <p:cNvSpPr/>
          <p:nvPr/>
        </p:nvSpPr>
        <p:spPr>
          <a:xfrm>
            <a:off x="4705349" y="3648418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2D91328B-2BDD-F87F-A12A-003245DF7E8E}"/>
              </a:ext>
            </a:extLst>
          </p:cNvPr>
          <p:cNvCxnSpPr>
            <a:cxnSpLocks/>
          </p:cNvCxnSpPr>
          <p:nvPr/>
        </p:nvCxnSpPr>
        <p:spPr>
          <a:xfrm>
            <a:off x="4378180" y="3803655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D20413C-AC7D-6CDD-C03F-2B5F960FF3C1}"/>
              </a:ext>
            </a:extLst>
          </p:cNvPr>
          <p:cNvCxnSpPr>
            <a:cxnSpLocks/>
          </p:cNvCxnSpPr>
          <p:nvPr/>
        </p:nvCxnSpPr>
        <p:spPr>
          <a:xfrm>
            <a:off x="4378180" y="3998917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ectangle 39">
            <a:extLst>
              <a:ext uri="{FF2B5EF4-FFF2-40B4-BE49-F238E27FC236}">
                <a16:creationId xmlns:a16="http://schemas.microsoft.com/office/drawing/2014/main" id="{494AD28E-A75B-BD0A-E478-E0093818BEB9}"/>
              </a:ext>
            </a:extLst>
          </p:cNvPr>
          <p:cNvSpPr/>
          <p:nvPr/>
        </p:nvSpPr>
        <p:spPr>
          <a:xfrm>
            <a:off x="5864223" y="3647944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71637F4-4516-53B3-0D32-EC4BA0AE207D}"/>
              </a:ext>
            </a:extLst>
          </p:cNvPr>
          <p:cNvCxnSpPr>
            <a:cxnSpLocks/>
          </p:cNvCxnSpPr>
          <p:nvPr/>
        </p:nvCxnSpPr>
        <p:spPr>
          <a:xfrm>
            <a:off x="5303193" y="3803181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A5C57A8-CC65-11C0-4E98-81C62AE547B2}"/>
              </a:ext>
            </a:extLst>
          </p:cNvPr>
          <p:cNvCxnSpPr>
            <a:cxnSpLocks/>
          </p:cNvCxnSpPr>
          <p:nvPr/>
        </p:nvCxnSpPr>
        <p:spPr>
          <a:xfrm>
            <a:off x="5303193" y="3998443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Rectangle 55">
            <a:extLst>
              <a:ext uri="{FF2B5EF4-FFF2-40B4-BE49-F238E27FC236}">
                <a16:creationId xmlns:a16="http://schemas.microsoft.com/office/drawing/2014/main" id="{40DD3D10-67D2-CB85-A11D-135303450E29}"/>
              </a:ext>
            </a:extLst>
          </p:cNvPr>
          <p:cNvSpPr/>
          <p:nvPr/>
        </p:nvSpPr>
        <p:spPr>
          <a:xfrm>
            <a:off x="6814925" y="2959717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49D98D3-FE1C-71BE-50B0-BAAE7FD2CB96}"/>
              </a:ext>
            </a:extLst>
          </p:cNvPr>
          <p:cNvCxnSpPr>
            <a:cxnSpLocks/>
          </p:cNvCxnSpPr>
          <p:nvPr/>
        </p:nvCxnSpPr>
        <p:spPr>
          <a:xfrm>
            <a:off x="6487756" y="3114954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8FB450D5-05EC-D9B4-3B14-33F6DA06A659}"/>
              </a:ext>
            </a:extLst>
          </p:cNvPr>
          <p:cNvCxnSpPr>
            <a:cxnSpLocks/>
          </p:cNvCxnSpPr>
          <p:nvPr/>
        </p:nvCxnSpPr>
        <p:spPr>
          <a:xfrm>
            <a:off x="6487756" y="3310216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E2ECEB9E-147D-BD8E-176A-11F7F22C6586}"/>
              </a:ext>
            </a:extLst>
          </p:cNvPr>
          <p:cNvSpPr/>
          <p:nvPr/>
        </p:nvSpPr>
        <p:spPr>
          <a:xfrm>
            <a:off x="8014864" y="2960190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F75708A1-8E2D-6617-1BCE-149957E54797}"/>
              </a:ext>
            </a:extLst>
          </p:cNvPr>
          <p:cNvCxnSpPr>
            <a:cxnSpLocks/>
          </p:cNvCxnSpPr>
          <p:nvPr/>
        </p:nvCxnSpPr>
        <p:spPr>
          <a:xfrm>
            <a:off x="7420032" y="3115427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B9BF980-4ED1-4BF3-2A28-3A26300161CD}"/>
              </a:ext>
            </a:extLst>
          </p:cNvPr>
          <p:cNvCxnSpPr>
            <a:cxnSpLocks/>
          </p:cNvCxnSpPr>
          <p:nvPr/>
        </p:nvCxnSpPr>
        <p:spPr>
          <a:xfrm>
            <a:off x="7420032" y="3310689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>
            <a:extLst>
              <a:ext uri="{FF2B5EF4-FFF2-40B4-BE49-F238E27FC236}">
                <a16:creationId xmlns:a16="http://schemas.microsoft.com/office/drawing/2014/main" id="{44C4B98F-873A-2109-1C5A-EA5165108F73}"/>
              </a:ext>
            </a:extLst>
          </p:cNvPr>
          <p:cNvSpPr/>
          <p:nvPr/>
        </p:nvSpPr>
        <p:spPr>
          <a:xfrm>
            <a:off x="8964188" y="2959716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75200B11-6091-03DF-343D-2DD0E123CFE5}"/>
              </a:ext>
            </a:extLst>
          </p:cNvPr>
          <p:cNvCxnSpPr>
            <a:cxnSpLocks/>
          </p:cNvCxnSpPr>
          <p:nvPr/>
        </p:nvCxnSpPr>
        <p:spPr>
          <a:xfrm>
            <a:off x="8637019" y="3114953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F02F92B-6139-9E82-1573-B9E9574C0689}"/>
              </a:ext>
            </a:extLst>
          </p:cNvPr>
          <p:cNvCxnSpPr>
            <a:cxnSpLocks/>
          </p:cNvCxnSpPr>
          <p:nvPr/>
        </p:nvCxnSpPr>
        <p:spPr>
          <a:xfrm>
            <a:off x="8637019" y="3310215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1A62FE3F-C34E-2783-4073-AE3A1F3A1D34}"/>
              </a:ext>
            </a:extLst>
          </p:cNvPr>
          <p:cNvSpPr/>
          <p:nvPr/>
        </p:nvSpPr>
        <p:spPr>
          <a:xfrm>
            <a:off x="6814925" y="3647944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rgbClr val="333E4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5D6DCE85-24F9-EB54-DCD9-3673544481C2}"/>
              </a:ext>
            </a:extLst>
          </p:cNvPr>
          <p:cNvCxnSpPr>
            <a:cxnSpLocks/>
          </p:cNvCxnSpPr>
          <p:nvPr/>
        </p:nvCxnSpPr>
        <p:spPr>
          <a:xfrm>
            <a:off x="6487756" y="3803181"/>
            <a:ext cx="309917" cy="0"/>
          </a:xfrm>
          <a:prstGeom prst="straightConnector1">
            <a:avLst/>
          </a:prstGeom>
          <a:ln w="25400">
            <a:solidFill>
              <a:srgbClr val="333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C3E94939-3EA6-935C-F59B-8BA0D895A5CF}"/>
              </a:ext>
            </a:extLst>
          </p:cNvPr>
          <p:cNvCxnSpPr>
            <a:cxnSpLocks/>
          </p:cNvCxnSpPr>
          <p:nvPr/>
        </p:nvCxnSpPr>
        <p:spPr>
          <a:xfrm>
            <a:off x="6487756" y="3998443"/>
            <a:ext cx="309917" cy="0"/>
          </a:xfrm>
          <a:prstGeom prst="straightConnector1">
            <a:avLst/>
          </a:prstGeom>
          <a:ln w="25400">
            <a:solidFill>
              <a:srgbClr val="333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ectangle 71">
            <a:extLst>
              <a:ext uri="{FF2B5EF4-FFF2-40B4-BE49-F238E27FC236}">
                <a16:creationId xmlns:a16="http://schemas.microsoft.com/office/drawing/2014/main" id="{5CB7C997-D736-AFDC-52B7-3CF25A53C316}"/>
              </a:ext>
            </a:extLst>
          </p:cNvPr>
          <p:cNvSpPr/>
          <p:nvPr/>
        </p:nvSpPr>
        <p:spPr>
          <a:xfrm>
            <a:off x="8014864" y="3648417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2E1FB36-6C47-6C2A-A820-E57EBB994B61}"/>
              </a:ext>
            </a:extLst>
          </p:cNvPr>
          <p:cNvCxnSpPr>
            <a:cxnSpLocks/>
          </p:cNvCxnSpPr>
          <p:nvPr/>
        </p:nvCxnSpPr>
        <p:spPr>
          <a:xfrm>
            <a:off x="7420032" y="3803654"/>
            <a:ext cx="603942" cy="0"/>
          </a:xfrm>
          <a:prstGeom prst="straightConnector1">
            <a:avLst/>
          </a:prstGeom>
          <a:ln w="25400">
            <a:solidFill>
              <a:srgbClr val="333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6758EF9A-8C29-CA3F-900B-84093A422BA6}"/>
              </a:ext>
            </a:extLst>
          </p:cNvPr>
          <p:cNvCxnSpPr>
            <a:cxnSpLocks/>
          </p:cNvCxnSpPr>
          <p:nvPr/>
        </p:nvCxnSpPr>
        <p:spPr>
          <a:xfrm>
            <a:off x="7420032" y="3998916"/>
            <a:ext cx="603942" cy="0"/>
          </a:xfrm>
          <a:prstGeom prst="straightConnector1">
            <a:avLst/>
          </a:prstGeom>
          <a:ln w="25400">
            <a:solidFill>
              <a:srgbClr val="333E4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C30760AA-B956-8902-1EA5-BEC8EFF93606}"/>
              </a:ext>
            </a:extLst>
          </p:cNvPr>
          <p:cNvSpPr/>
          <p:nvPr/>
        </p:nvSpPr>
        <p:spPr>
          <a:xfrm>
            <a:off x="8964188" y="3647943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9ED5FA93-7AA7-A7EC-E8C7-255DA6DF95D4}"/>
              </a:ext>
            </a:extLst>
          </p:cNvPr>
          <p:cNvCxnSpPr>
            <a:cxnSpLocks/>
          </p:cNvCxnSpPr>
          <p:nvPr/>
        </p:nvCxnSpPr>
        <p:spPr>
          <a:xfrm>
            <a:off x="8637019" y="3803180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3537E376-4A04-45BD-CA0D-4AA3CBA0D624}"/>
              </a:ext>
            </a:extLst>
          </p:cNvPr>
          <p:cNvCxnSpPr>
            <a:cxnSpLocks/>
          </p:cNvCxnSpPr>
          <p:nvPr/>
        </p:nvCxnSpPr>
        <p:spPr>
          <a:xfrm>
            <a:off x="8637019" y="3998442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Arrow Connector 92">
            <a:extLst>
              <a:ext uri="{FF2B5EF4-FFF2-40B4-BE49-F238E27FC236}">
                <a16:creationId xmlns:a16="http://schemas.microsoft.com/office/drawing/2014/main" id="{AD4DA167-15BF-AD9F-39BA-9312406903E4}"/>
              </a:ext>
            </a:extLst>
          </p:cNvPr>
          <p:cNvCxnSpPr>
            <a:cxnSpLocks/>
          </p:cNvCxnSpPr>
          <p:nvPr/>
        </p:nvCxnSpPr>
        <p:spPr>
          <a:xfrm>
            <a:off x="9587721" y="3114953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E4EDF372-8F1F-61CF-2DE1-3FFDE9C7627A}"/>
              </a:ext>
            </a:extLst>
          </p:cNvPr>
          <p:cNvCxnSpPr>
            <a:cxnSpLocks/>
          </p:cNvCxnSpPr>
          <p:nvPr/>
        </p:nvCxnSpPr>
        <p:spPr>
          <a:xfrm>
            <a:off x="9587721" y="3310215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27E82F31-099A-EBC6-636B-A83E581B2FD5}"/>
              </a:ext>
            </a:extLst>
          </p:cNvPr>
          <p:cNvCxnSpPr>
            <a:cxnSpLocks/>
          </p:cNvCxnSpPr>
          <p:nvPr/>
        </p:nvCxnSpPr>
        <p:spPr>
          <a:xfrm>
            <a:off x="9587721" y="3803180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4BB06061-A295-E1A4-3CFE-B5A1DBFCEBEA}"/>
              </a:ext>
            </a:extLst>
          </p:cNvPr>
          <p:cNvCxnSpPr>
            <a:cxnSpLocks/>
          </p:cNvCxnSpPr>
          <p:nvPr/>
        </p:nvCxnSpPr>
        <p:spPr>
          <a:xfrm>
            <a:off x="9587721" y="3998442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8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BB90927D-33AF-2C67-483D-EF4070E88CD3}"/>
              </a:ext>
            </a:extLst>
          </p:cNvPr>
          <p:cNvSpPr txBox="1"/>
          <p:nvPr/>
        </p:nvSpPr>
        <p:spPr>
          <a:xfrm>
            <a:off x="3297036" y="2362310"/>
            <a:ext cx="788670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Stream-processing </a:t>
            </a:r>
            <a:r>
              <a:rPr lang="en-US" sz="2000" dirty="0">
                <a:solidFill>
                  <a:schemeClr val="tx1"/>
                </a:solidFill>
              </a:rPr>
              <a:t>implemented with a graph </a:t>
            </a:r>
            <a:r>
              <a:rPr lang="en-US" sz="2000">
                <a:solidFill>
                  <a:schemeClr val="tx1"/>
                </a:solidFill>
              </a:rPr>
              <a:t>of computing </a:t>
            </a:r>
            <a:r>
              <a:rPr lang="en-US" sz="2000" dirty="0">
                <a:solidFill>
                  <a:schemeClr val="tx1"/>
                </a:solidFill>
              </a:rPr>
              <a:t>nodes</a:t>
            </a:r>
            <a:endParaRPr lang="en-GB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0B005B-6D73-D25E-94F5-BDBAC718F894}"/>
              </a:ext>
            </a:extLst>
          </p:cNvPr>
          <p:cNvSpPr txBox="1"/>
          <p:nvPr/>
        </p:nvSpPr>
        <p:spPr>
          <a:xfrm>
            <a:off x="1457389" y="4940401"/>
            <a:ext cx="1039171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b="1" dirty="0">
                <a:solidFill>
                  <a:srgbClr val="FF0000"/>
                </a:solidFill>
              </a:rPr>
              <a:t>1</a:t>
            </a:r>
            <a:r>
              <a:rPr lang="en-US" sz="2000" dirty="0"/>
              <a:t>  </a:t>
            </a:r>
            <a:r>
              <a:rPr lang="en-US" sz="2000" b="1" dirty="0"/>
              <a:t>Inter-node interface </a:t>
            </a:r>
            <a:r>
              <a:rPr lang="en-US" sz="2000" dirty="0"/>
              <a:t>: data format (sampling rate, interleaving, </a:t>
            </a:r>
            <a:r>
              <a:rPr lang="en-US" sz="2000"/>
              <a:t>raw format, frame size)</a:t>
            </a:r>
            <a:endParaRPr lang="en-GB" sz="2000" dirty="0"/>
          </a:p>
          <a:p>
            <a:pPr>
              <a:spcAft>
                <a:spcPts val="1200"/>
              </a:spcAft>
            </a:pPr>
            <a:r>
              <a:rPr lang="en-US" sz="2000" b="1">
                <a:solidFill>
                  <a:srgbClr val="FF0000"/>
                </a:solidFill>
              </a:rPr>
              <a:t>2</a:t>
            </a:r>
            <a:r>
              <a:rPr lang="en-US" sz="2000"/>
              <a:t>  </a:t>
            </a:r>
            <a:r>
              <a:rPr lang="en-US" sz="2000" b="1"/>
              <a:t>Processor </a:t>
            </a:r>
            <a:r>
              <a:rPr lang="en-US" sz="2000" b="1" dirty="0"/>
              <a:t>interface </a:t>
            </a:r>
            <a:r>
              <a:rPr lang="en-US" sz="2000"/>
              <a:t>with nodes </a:t>
            </a:r>
            <a:r>
              <a:rPr lang="en-US" sz="2000" dirty="0"/>
              <a:t>: memory allocation and TCM, </a:t>
            </a:r>
            <a:r>
              <a:rPr lang="en-US" sz="2000"/>
              <a:t>compute libraries and NPU </a:t>
            </a:r>
          </a:p>
          <a:p>
            <a:pPr>
              <a:spcAft>
                <a:spcPts val="1200"/>
              </a:spcAft>
            </a:pPr>
            <a:r>
              <a:rPr lang="en-US" sz="2000" b="1">
                <a:solidFill>
                  <a:srgbClr val="FF0000"/>
                </a:solidFill>
              </a:rPr>
              <a:t>3</a:t>
            </a:r>
            <a:r>
              <a:rPr lang="en-US" sz="2000">
                <a:solidFill>
                  <a:schemeClr val="tx1"/>
                </a:solidFill>
              </a:rPr>
              <a:t>  </a:t>
            </a:r>
            <a:r>
              <a:rPr lang="en-US" sz="2000" b="1">
                <a:solidFill>
                  <a:schemeClr val="tx1"/>
                </a:solidFill>
              </a:rPr>
              <a:t>Graph-I/O interfaces </a:t>
            </a:r>
            <a:r>
              <a:rPr lang="en-US" sz="2000">
                <a:solidFill>
                  <a:schemeClr val="tx1"/>
                </a:solidFill>
              </a:rPr>
              <a:t>: buffering and polling scheme, mixed-signal configuration of the domains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6F00DB0-3283-0E0B-C7DF-E62C99EC9965}"/>
              </a:ext>
            </a:extLst>
          </p:cNvPr>
          <p:cNvSpPr/>
          <p:nvPr/>
        </p:nvSpPr>
        <p:spPr>
          <a:xfrm>
            <a:off x="6368467" y="3505587"/>
            <a:ext cx="498811" cy="763346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C847712-7677-008E-27D2-AF7A2727FF8C}"/>
              </a:ext>
            </a:extLst>
          </p:cNvPr>
          <p:cNvSpPr/>
          <p:nvPr/>
        </p:nvSpPr>
        <p:spPr>
          <a:xfrm>
            <a:off x="7327325" y="3505952"/>
            <a:ext cx="514639" cy="763346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160FF79-1238-D1BB-00D4-24ED1E1A0B1C}"/>
              </a:ext>
            </a:extLst>
          </p:cNvPr>
          <p:cNvSpPr/>
          <p:nvPr/>
        </p:nvSpPr>
        <p:spPr>
          <a:xfrm>
            <a:off x="1851534" y="2994291"/>
            <a:ext cx="514639" cy="1270244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EF427D0-2E28-B5A2-F75C-A4D850590AD5}"/>
              </a:ext>
            </a:extLst>
          </p:cNvPr>
          <p:cNvSpPr/>
          <p:nvPr/>
        </p:nvSpPr>
        <p:spPr>
          <a:xfrm>
            <a:off x="6368467" y="4269941"/>
            <a:ext cx="1473497" cy="408177"/>
          </a:xfrm>
          <a:prstGeom prst="rect">
            <a:avLst/>
          </a:prstGeom>
          <a:solidFill>
            <a:schemeClr val="tx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6B21FDF-F8F4-5902-F35E-97C225F843A4}"/>
              </a:ext>
            </a:extLst>
          </p:cNvPr>
          <p:cNvSpPr txBox="1"/>
          <p:nvPr/>
        </p:nvSpPr>
        <p:spPr>
          <a:xfrm>
            <a:off x="1430706" y="3373560"/>
            <a:ext cx="137447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rgbClr val="FF0000"/>
                </a:solidFill>
              </a:rPr>
              <a:t>3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F2E1462-6E9A-BEB5-7433-65772CFC5380}"/>
              </a:ext>
            </a:extLst>
          </p:cNvPr>
          <p:cNvSpPr txBox="1"/>
          <p:nvPr/>
        </p:nvSpPr>
        <p:spPr>
          <a:xfrm>
            <a:off x="6439111" y="3502212"/>
            <a:ext cx="1332205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AutoNum type="arabicPlain"/>
            </a:pPr>
            <a:r>
              <a:rPr lang="en-US" sz="2800" b="1">
                <a:solidFill>
                  <a:srgbClr val="FF0000"/>
                </a:solidFill>
              </a:rPr>
              <a:t>      1</a:t>
            </a:r>
            <a:endParaRPr lang="en-US" sz="2800" b="1" dirty="0">
              <a:solidFill>
                <a:srgbClr val="FF0000"/>
              </a:solidFill>
            </a:endParaRPr>
          </a:p>
          <a:p>
            <a:endParaRPr lang="en-US" b="1" dirty="0">
              <a:solidFill>
                <a:srgbClr val="FF0000"/>
              </a:solidFill>
            </a:endParaRPr>
          </a:p>
          <a:p>
            <a:r>
              <a:rPr lang="en-US" sz="2800" b="1">
                <a:solidFill>
                  <a:srgbClr val="FF0000"/>
                </a:solidFill>
              </a:rPr>
              <a:t>      2  </a:t>
            </a:r>
            <a:endParaRPr lang="en-GB" sz="2800" b="1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20DE43-2E22-ABAA-4DFC-117CAE7E3D69}"/>
              </a:ext>
            </a:extLst>
          </p:cNvPr>
          <p:cNvSpPr txBox="1"/>
          <p:nvPr/>
        </p:nvSpPr>
        <p:spPr>
          <a:xfrm>
            <a:off x="479425" y="1555923"/>
            <a:ext cx="115031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Standardized, and formalized interfaces, between nodes, with the scheduler and with the graph interfaces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451573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EC556D-7BF2-66B6-806F-BCF43DF3F5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216DF-988E-ED91-B6DB-1870A86A6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interpreter and scheduler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FF42E22-FA3F-2A9A-76CC-61A5BF8A32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7050" y="2345256"/>
            <a:ext cx="11052175" cy="100482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   </a:t>
            </a:r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B8D2A4-2BDA-0F8D-B0A4-F775C611B31C}"/>
              </a:ext>
            </a:extLst>
          </p:cNvPr>
          <p:cNvSpPr/>
          <p:nvPr/>
        </p:nvSpPr>
        <p:spPr>
          <a:xfrm>
            <a:off x="3077730" y="2605780"/>
            <a:ext cx="7130472" cy="1874982"/>
          </a:xfrm>
          <a:prstGeom prst="rect">
            <a:avLst/>
          </a:prstGeom>
          <a:solidFill>
            <a:schemeClr val="bg1"/>
          </a:solidFill>
          <a:ln w="406400">
            <a:solidFill>
              <a:schemeClr val="bg1">
                <a:lumMod val="65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6A2D1AAC-BD5E-88B4-E118-287F13C77062}"/>
              </a:ext>
            </a:extLst>
          </p:cNvPr>
          <p:cNvSpPr/>
          <p:nvPr/>
        </p:nvSpPr>
        <p:spPr>
          <a:xfrm>
            <a:off x="3765760" y="2967686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2A71210C-66E4-AA06-3096-3B0345CD2B87}"/>
              </a:ext>
            </a:extLst>
          </p:cNvPr>
          <p:cNvCxnSpPr>
            <a:cxnSpLocks/>
          </p:cNvCxnSpPr>
          <p:nvPr/>
        </p:nvCxnSpPr>
        <p:spPr>
          <a:xfrm>
            <a:off x="3438591" y="3122923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BD48A63A-8269-03EF-3EDD-26A424CC7DE8}"/>
              </a:ext>
            </a:extLst>
          </p:cNvPr>
          <p:cNvCxnSpPr>
            <a:cxnSpLocks/>
          </p:cNvCxnSpPr>
          <p:nvPr/>
        </p:nvCxnSpPr>
        <p:spPr>
          <a:xfrm>
            <a:off x="3438591" y="3318185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Rectangle 111">
            <a:extLst>
              <a:ext uri="{FF2B5EF4-FFF2-40B4-BE49-F238E27FC236}">
                <a16:creationId xmlns:a16="http://schemas.microsoft.com/office/drawing/2014/main" id="{8D67EC52-C672-4D9A-F7BD-0E31FF8EB03E}"/>
              </a:ext>
            </a:extLst>
          </p:cNvPr>
          <p:cNvSpPr/>
          <p:nvPr/>
        </p:nvSpPr>
        <p:spPr>
          <a:xfrm>
            <a:off x="4705349" y="2968159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B2F2CCA7-A7AA-86D0-A553-DA07EBD4FC0E}"/>
              </a:ext>
            </a:extLst>
          </p:cNvPr>
          <p:cNvCxnSpPr>
            <a:cxnSpLocks/>
          </p:cNvCxnSpPr>
          <p:nvPr/>
        </p:nvCxnSpPr>
        <p:spPr>
          <a:xfrm>
            <a:off x="4378180" y="3123396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41A049F2-7391-10E3-5BDD-1AC92C15E47E}"/>
              </a:ext>
            </a:extLst>
          </p:cNvPr>
          <p:cNvCxnSpPr>
            <a:cxnSpLocks/>
          </p:cNvCxnSpPr>
          <p:nvPr/>
        </p:nvCxnSpPr>
        <p:spPr>
          <a:xfrm>
            <a:off x="4378180" y="3318658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>
            <a:extLst>
              <a:ext uri="{FF2B5EF4-FFF2-40B4-BE49-F238E27FC236}">
                <a16:creationId xmlns:a16="http://schemas.microsoft.com/office/drawing/2014/main" id="{297CA000-B30F-F748-1452-4DD4EC660B98}"/>
              </a:ext>
            </a:extLst>
          </p:cNvPr>
          <p:cNvSpPr/>
          <p:nvPr/>
        </p:nvSpPr>
        <p:spPr>
          <a:xfrm>
            <a:off x="5864223" y="2967685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C865B4E5-0893-AF2D-F7FB-D452BD55DAF7}"/>
              </a:ext>
            </a:extLst>
          </p:cNvPr>
          <p:cNvCxnSpPr>
            <a:cxnSpLocks/>
          </p:cNvCxnSpPr>
          <p:nvPr/>
        </p:nvCxnSpPr>
        <p:spPr>
          <a:xfrm>
            <a:off x="5303193" y="3122922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20396248-03C2-C4EE-E53D-916E5B20F718}"/>
              </a:ext>
            </a:extLst>
          </p:cNvPr>
          <p:cNvCxnSpPr>
            <a:cxnSpLocks/>
          </p:cNvCxnSpPr>
          <p:nvPr/>
        </p:nvCxnSpPr>
        <p:spPr>
          <a:xfrm>
            <a:off x="5303193" y="3318184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498DFFD7-6A83-E772-155A-34CE10E3131A}"/>
              </a:ext>
            </a:extLst>
          </p:cNvPr>
          <p:cNvSpPr/>
          <p:nvPr/>
        </p:nvSpPr>
        <p:spPr>
          <a:xfrm>
            <a:off x="3765760" y="3655913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813686D5-B8BE-CE7B-0A21-6389A1E82F58}"/>
              </a:ext>
            </a:extLst>
          </p:cNvPr>
          <p:cNvCxnSpPr>
            <a:cxnSpLocks/>
          </p:cNvCxnSpPr>
          <p:nvPr/>
        </p:nvCxnSpPr>
        <p:spPr>
          <a:xfrm>
            <a:off x="3438591" y="3811150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Arrow Connector 119">
            <a:extLst>
              <a:ext uri="{FF2B5EF4-FFF2-40B4-BE49-F238E27FC236}">
                <a16:creationId xmlns:a16="http://schemas.microsoft.com/office/drawing/2014/main" id="{15691DC7-1D98-B045-5384-3026FC181B21}"/>
              </a:ext>
            </a:extLst>
          </p:cNvPr>
          <p:cNvCxnSpPr>
            <a:cxnSpLocks/>
          </p:cNvCxnSpPr>
          <p:nvPr/>
        </p:nvCxnSpPr>
        <p:spPr>
          <a:xfrm>
            <a:off x="3438591" y="4006412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Rectangle 120">
            <a:extLst>
              <a:ext uri="{FF2B5EF4-FFF2-40B4-BE49-F238E27FC236}">
                <a16:creationId xmlns:a16="http://schemas.microsoft.com/office/drawing/2014/main" id="{AD8E077B-4C0B-A8B0-CC2C-85D79A0B3FEF}"/>
              </a:ext>
            </a:extLst>
          </p:cNvPr>
          <p:cNvSpPr/>
          <p:nvPr/>
        </p:nvSpPr>
        <p:spPr>
          <a:xfrm>
            <a:off x="4705349" y="3656386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22" name="Straight Arrow Connector 121">
            <a:extLst>
              <a:ext uri="{FF2B5EF4-FFF2-40B4-BE49-F238E27FC236}">
                <a16:creationId xmlns:a16="http://schemas.microsoft.com/office/drawing/2014/main" id="{685AB243-1CA2-F9DA-1E76-D1CD475F1799}"/>
              </a:ext>
            </a:extLst>
          </p:cNvPr>
          <p:cNvCxnSpPr>
            <a:cxnSpLocks/>
          </p:cNvCxnSpPr>
          <p:nvPr/>
        </p:nvCxnSpPr>
        <p:spPr>
          <a:xfrm>
            <a:off x="4378180" y="3811623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Arrow Connector 122">
            <a:extLst>
              <a:ext uri="{FF2B5EF4-FFF2-40B4-BE49-F238E27FC236}">
                <a16:creationId xmlns:a16="http://schemas.microsoft.com/office/drawing/2014/main" id="{490BED39-73A7-7F5B-23F4-237399F4C132}"/>
              </a:ext>
            </a:extLst>
          </p:cNvPr>
          <p:cNvCxnSpPr>
            <a:cxnSpLocks/>
          </p:cNvCxnSpPr>
          <p:nvPr/>
        </p:nvCxnSpPr>
        <p:spPr>
          <a:xfrm>
            <a:off x="4378180" y="4006885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ectangle 123">
            <a:extLst>
              <a:ext uri="{FF2B5EF4-FFF2-40B4-BE49-F238E27FC236}">
                <a16:creationId xmlns:a16="http://schemas.microsoft.com/office/drawing/2014/main" id="{AD30231D-2F84-B4BA-A7DD-9070D09AA557}"/>
              </a:ext>
            </a:extLst>
          </p:cNvPr>
          <p:cNvSpPr/>
          <p:nvPr/>
        </p:nvSpPr>
        <p:spPr>
          <a:xfrm>
            <a:off x="5864223" y="3655912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78E8E6E9-D815-8382-BF97-8EAC08885B95}"/>
              </a:ext>
            </a:extLst>
          </p:cNvPr>
          <p:cNvCxnSpPr>
            <a:cxnSpLocks/>
          </p:cNvCxnSpPr>
          <p:nvPr/>
        </p:nvCxnSpPr>
        <p:spPr>
          <a:xfrm>
            <a:off x="5303193" y="3811149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75CE794B-AD0D-AE7E-1C68-41751DA69241}"/>
              </a:ext>
            </a:extLst>
          </p:cNvPr>
          <p:cNvCxnSpPr>
            <a:cxnSpLocks/>
          </p:cNvCxnSpPr>
          <p:nvPr/>
        </p:nvCxnSpPr>
        <p:spPr>
          <a:xfrm>
            <a:off x="5303193" y="4006411"/>
            <a:ext cx="549038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Rectangle 126">
            <a:extLst>
              <a:ext uri="{FF2B5EF4-FFF2-40B4-BE49-F238E27FC236}">
                <a16:creationId xmlns:a16="http://schemas.microsoft.com/office/drawing/2014/main" id="{EA5E20DF-203C-4F05-0785-B289CBB0ABEE}"/>
              </a:ext>
            </a:extLst>
          </p:cNvPr>
          <p:cNvSpPr/>
          <p:nvPr/>
        </p:nvSpPr>
        <p:spPr>
          <a:xfrm>
            <a:off x="6814925" y="2967685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28" name="Straight Arrow Connector 127">
            <a:extLst>
              <a:ext uri="{FF2B5EF4-FFF2-40B4-BE49-F238E27FC236}">
                <a16:creationId xmlns:a16="http://schemas.microsoft.com/office/drawing/2014/main" id="{C272C102-DD65-A8A9-1DF1-0ABB3DDF968F}"/>
              </a:ext>
            </a:extLst>
          </p:cNvPr>
          <p:cNvCxnSpPr>
            <a:cxnSpLocks/>
          </p:cNvCxnSpPr>
          <p:nvPr/>
        </p:nvCxnSpPr>
        <p:spPr>
          <a:xfrm>
            <a:off x="6487756" y="3122922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Arrow Connector 128">
            <a:extLst>
              <a:ext uri="{FF2B5EF4-FFF2-40B4-BE49-F238E27FC236}">
                <a16:creationId xmlns:a16="http://schemas.microsoft.com/office/drawing/2014/main" id="{9665A1FE-F080-4FBF-0F78-93E76AF6F3ED}"/>
              </a:ext>
            </a:extLst>
          </p:cNvPr>
          <p:cNvCxnSpPr>
            <a:cxnSpLocks/>
          </p:cNvCxnSpPr>
          <p:nvPr/>
        </p:nvCxnSpPr>
        <p:spPr>
          <a:xfrm>
            <a:off x="6487756" y="3318184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Rectangle 129">
            <a:extLst>
              <a:ext uri="{FF2B5EF4-FFF2-40B4-BE49-F238E27FC236}">
                <a16:creationId xmlns:a16="http://schemas.microsoft.com/office/drawing/2014/main" id="{2CF50328-0EAB-759F-B16C-2351C5A6238F}"/>
              </a:ext>
            </a:extLst>
          </p:cNvPr>
          <p:cNvSpPr/>
          <p:nvPr/>
        </p:nvSpPr>
        <p:spPr>
          <a:xfrm>
            <a:off x="8014864" y="2968158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CEC35A2F-BC6D-1875-73B6-409EAC777335}"/>
              </a:ext>
            </a:extLst>
          </p:cNvPr>
          <p:cNvCxnSpPr>
            <a:cxnSpLocks/>
          </p:cNvCxnSpPr>
          <p:nvPr/>
        </p:nvCxnSpPr>
        <p:spPr>
          <a:xfrm>
            <a:off x="7420032" y="3123395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29E6D7E5-2689-8823-359E-6C72EF818692}"/>
              </a:ext>
            </a:extLst>
          </p:cNvPr>
          <p:cNvCxnSpPr>
            <a:cxnSpLocks/>
          </p:cNvCxnSpPr>
          <p:nvPr/>
        </p:nvCxnSpPr>
        <p:spPr>
          <a:xfrm>
            <a:off x="7420032" y="3318657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Rectangle 132">
            <a:extLst>
              <a:ext uri="{FF2B5EF4-FFF2-40B4-BE49-F238E27FC236}">
                <a16:creationId xmlns:a16="http://schemas.microsoft.com/office/drawing/2014/main" id="{DB64362E-AB45-3F06-6D03-F45D35AD1ED8}"/>
              </a:ext>
            </a:extLst>
          </p:cNvPr>
          <p:cNvSpPr/>
          <p:nvPr/>
        </p:nvSpPr>
        <p:spPr>
          <a:xfrm>
            <a:off x="8964188" y="2967684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8EA3FA1C-D3B7-EBFA-157C-79FE5841B38F}"/>
              </a:ext>
            </a:extLst>
          </p:cNvPr>
          <p:cNvCxnSpPr>
            <a:cxnSpLocks/>
          </p:cNvCxnSpPr>
          <p:nvPr/>
        </p:nvCxnSpPr>
        <p:spPr>
          <a:xfrm>
            <a:off x="8637019" y="3122921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2DA44B1C-13D6-3F2B-7026-DE4A26CDD685}"/>
              </a:ext>
            </a:extLst>
          </p:cNvPr>
          <p:cNvCxnSpPr>
            <a:cxnSpLocks/>
          </p:cNvCxnSpPr>
          <p:nvPr/>
        </p:nvCxnSpPr>
        <p:spPr>
          <a:xfrm>
            <a:off x="8637019" y="3318183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ectangle 135">
            <a:extLst>
              <a:ext uri="{FF2B5EF4-FFF2-40B4-BE49-F238E27FC236}">
                <a16:creationId xmlns:a16="http://schemas.microsoft.com/office/drawing/2014/main" id="{1DF82910-543B-4169-AE6E-6A76CD897C78}"/>
              </a:ext>
            </a:extLst>
          </p:cNvPr>
          <p:cNvSpPr/>
          <p:nvPr/>
        </p:nvSpPr>
        <p:spPr>
          <a:xfrm>
            <a:off x="6814925" y="3655912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37" name="Straight Arrow Connector 136">
            <a:extLst>
              <a:ext uri="{FF2B5EF4-FFF2-40B4-BE49-F238E27FC236}">
                <a16:creationId xmlns:a16="http://schemas.microsoft.com/office/drawing/2014/main" id="{D60FE841-138F-E96D-90D8-7E5BDE620155}"/>
              </a:ext>
            </a:extLst>
          </p:cNvPr>
          <p:cNvCxnSpPr>
            <a:cxnSpLocks/>
          </p:cNvCxnSpPr>
          <p:nvPr/>
        </p:nvCxnSpPr>
        <p:spPr>
          <a:xfrm>
            <a:off x="6487756" y="3811149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Arrow Connector 137">
            <a:extLst>
              <a:ext uri="{FF2B5EF4-FFF2-40B4-BE49-F238E27FC236}">
                <a16:creationId xmlns:a16="http://schemas.microsoft.com/office/drawing/2014/main" id="{35D3749F-EBE0-D3E7-414D-C4D4B4FC3DEB}"/>
              </a:ext>
            </a:extLst>
          </p:cNvPr>
          <p:cNvCxnSpPr>
            <a:cxnSpLocks/>
          </p:cNvCxnSpPr>
          <p:nvPr/>
        </p:nvCxnSpPr>
        <p:spPr>
          <a:xfrm>
            <a:off x="6487756" y="4006411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Rectangle 138">
            <a:extLst>
              <a:ext uri="{FF2B5EF4-FFF2-40B4-BE49-F238E27FC236}">
                <a16:creationId xmlns:a16="http://schemas.microsoft.com/office/drawing/2014/main" id="{529F036C-68E0-24D7-97EC-CF157B6ABFC5}"/>
              </a:ext>
            </a:extLst>
          </p:cNvPr>
          <p:cNvSpPr/>
          <p:nvPr/>
        </p:nvSpPr>
        <p:spPr>
          <a:xfrm>
            <a:off x="8014864" y="3656385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40" name="Straight Arrow Connector 139">
            <a:extLst>
              <a:ext uri="{FF2B5EF4-FFF2-40B4-BE49-F238E27FC236}">
                <a16:creationId xmlns:a16="http://schemas.microsoft.com/office/drawing/2014/main" id="{B4A0BF76-5128-FABD-B97B-1A2CE18FE285}"/>
              </a:ext>
            </a:extLst>
          </p:cNvPr>
          <p:cNvCxnSpPr>
            <a:cxnSpLocks/>
          </p:cNvCxnSpPr>
          <p:nvPr/>
        </p:nvCxnSpPr>
        <p:spPr>
          <a:xfrm>
            <a:off x="7420032" y="3811622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>
            <a:extLst>
              <a:ext uri="{FF2B5EF4-FFF2-40B4-BE49-F238E27FC236}">
                <a16:creationId xmlns:a16="http://schemas.microsoft.com/office/drawing/2014/main" id="{303BD676-1AD4-64B6-7C5B-714AF324AD3C}"/>
              </a:ext>
            </a:extLst>
          </p:cNvPr>
          <p:cNvCxnSpPr>
            <a:cxnSpLocks/>
          </p:cNvCxnSpPr>
          <p:nvPr/>
        </p:nvCxnSpPr>
        <p:spPr>
          <a:xfrm>
            <a:off x="7420032" y="4006884"/>
            <a:ext cx="603942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Rectangle 141">
            <a:extLst>
              <a:ext uri="{FF2B5EF4-FFF2-40B4-BE49-F238E27FC236}">
                <a16:creationId xmlns:a16="http://schemas.microsoft.com/office/drawing/2014/main" id="{88A2CDA7-1B74-6EB2-2280-9D6D8A18F57F}"/>
              </a:ext>
            </a:extLst>
          </p:cNvPr>
          <p:cNvSpPr/>
          <p:nvPr/>
        </p:nvSpPr>
        <p:spPr>
          <a:xfrm>
            <a:off x="8964188" y="3655911"/>
            <a:ext cx="606281" cy="492967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163F5826-0BA8-6DE7-C8EB-AB48A62349A0}"/>
              </a:ext>
            </a:extLst>
          </p:cNvPr>
          <p:cNvCxnSpPr>
            <a:cxnSpLocks/>
          </p:cNvCxnSpPr>
          <p:nvPr/>
        </p:nvCxnSpPr>
        <p:spPr>
          <a:xfrm>
            <a:off x="8637019" y="3811148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>
            <a:extLst>
              <a:ext uri="{FF2B5EF4-FFF2-40B4-BE49-F238E27FC236}">
                <a16:creationId xmlns:a16="http://schemas.microsoft.com/office/drawing/2014/main" id="{B17A45E6-E026-706E-D512-E87CE074263B}"/>
              </a:ext>
            </a:extLst>
          </p:cNvPr>
          <p:cNvCxnSpPr>
            <a:cxnSpLocks/>
          </p:cNvCxnSpPr>
          <p:nvPr/>
        </p:nvCxnSpPr>
        <p:spPr>
          <a:xfrm>
            <a:off x="8637019" y="4006410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>
            <a:extLst>
              <a:ext uri="{FF2B5EF4-FFF2-40B4-BE49-F238E27FC236}">
                <a16:creationId xmlns:a16="http://schemas.microsoft.com/office/drawing/2014/main" id="{94537A01-950D-4B1A-1199-85BA1D0FE2E9}"/>
              </a:ext>
            </a:extLst>
          </p:cNvPr>
          <p:cNvCxnSpPr>
            <a:cxnSpLocks/>
          </p:cNvCxnSpPr>
          <p:nvPr/>
        </p:nvCxnSpPr>
        <p:spPr>
          <a:xfrm>
            <a:off x="9587721" y="3122921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>
            <a:extLst>
              <a:ext uri="{FF2B5EF4-FFF2-40B4-BE49-F238E27FC236}">
                <a16:creationId xmlns:a16="http://schemas.microsoft.com/office/drawing/2014/main" id="{8CECFE56-FC8A-2829-C747-7B85C1EB491A}"/>
              </a:ext>
            </a:extLst>
          </p:cNvPr>
          <p:cNvCxnSpPr>
            <a:cxnSpLocks/>
          </p:cNvCxnSpPr>
          <p:nvPr/>
        </p:nvCxnSpPr>
        <p:spPr>
          <a:xfrm>
            <a:off x="9587721" y="3318183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>
            <a:extLst>
              <a:ext uri="{FF2B5EF4-FFF2-40B4-BE49-F238E27FC236}">
                <a16:creationId xmlns:a16="http://schemas.microsoft.com/office/drawing/2014/main" id="{27A38F2D-0A93-957D-B1AF-16FFBE900FB2}"/>
              </a:ext>
            </a:extLst>
          </p:cNvPr>
          <p:cNvCxnSpPr>
            <a:cxnSpLocks/>
          </p:cNvCxnSpPr>
          <p:nvPr/>
        </p:nvCxnSpPr>
        <p:spPr>
          <a:xfrm>
            <a:off x="9587721" y="3811148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>
            <a:extLst>
              <a:ext uri="{FF2B5EF4-FFF2-40B4-BE49-F238E27FC236}">
                <a16:creationId xmlns:a16="http://schemas.microsoft.com/office/drawing/2014/main" id="{1F60D7B2-9EB7-435F-722D-BF50CD2B66B0}"/>
              </a:ext>
            </a:extLst>
          </p:cNvPr>
          <p:cNvCxnSpPr>
            <a:cxnSpLocks/>
          </p:cNvCxnSpPr>
          <p:nvPr/>
        </p:nvCxnSpPr>
        <p:spPr>
          <a:xfrm>
            <a:off x="9587721" y="4006410"/>
            <a:ext cx="309917" cy="0"/>
          </a:xfrm>
          <a:prstGeom prst="straightConnector1">
            <a:avLst/>
          </a:prstGeom>
          <a:ln w="254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E479EDCC-F6E8-58A9-576E-098FBCFF9AB3}"/>
              </a:ext>
            </a:extLst>
          </p:cNvPr>
          <p:cNvSpPr txBox="1"/>
          <p:nvPr/>
        </p:nvSpPr>
        <p:spPr>
          <a:xfrm>
            <a:off x="299577" y="2908359"/>
            <a:ext cx="2549715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The compiled graph </a:t>
            </a:r>
            <a:r>
              <a:rPr lang="en-US" sz="2000" dirty="0">
                <a:solidFill>
                  <a:schemeClr val="tx1"/>
                </a:solidFill>
              </a:rPr>
              <a:t>is a linked-list with references to memory buffers and node addresses</a:t>
            </a:r>
            <a:endParaRPr lang="en-GB" sz="2000" dirty="0"/>
          </a:p>
        </p:txBody>
      </p:sp>
      <p:cxnSp>
        <p:nvCxnSpPr>
          <p:cNvPr id="7" name="Connector: Curved 6">
            <a:extLst>
              <a:ext uri="{FF2B5EF4-FFF2-40B4-BE49-F238E27FC236}">
                <a16:creationId xmlns:a16="http://schemas.microsoft.com/office/drawing/2014/main" id="{238446F8-E03E-5410-23EF-2FBCF2C4B722}"/>
              </a:ext>
            </a:extLst>
          </p:cNvPr>
          <p:cNvCxnSpPr>
            <a:cxnSpLocks/>
          </p:cNvCxnSpPr>
          <p:nvPr/>
        </p:nvCxnSpPr>
        <p:spPr>
          <a:xfrm rot="16200000" flipV="1">
            <a:off x="5783835" y="4385414"/>
            <a:ext cx="902373" cy="189783"/>
          </a:xfrm>
          <a:prstGeom prst="curvedConnector3">
            <a:avLst/>
          </a:prstGeom>
          <a:ln w="66675">
            <a:solidFill>
              <a:schemeClr val="bg1">
                <a:lumMod val="6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13223F2-9CB6-C80A-BC82-963E8882FD5B}"/>
              </a:ext>
            </a:extLst>
          </p:cNvPr>
          <p:cNvSpPr txBox="1"/>
          <p:nvPr/>
        </p:nvSpPr>
        <p:spPr>
          <a:xfrm>
            <a:off x="2957959" y="5605260"/>
            <a:ext cx="2828163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The scheduler checks the FIFO buffers before calling a node instance</a:t>
            </a:r>
            <a:endParaRPr lang="en-GB" sz="2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3EB9283-1287-9051-4820-37A5FAA966F7}"/>
              </a:ext>
            </a:extLst>
          </p:cNvPr>
          <p:cNvSpPr/>
          <p:nvPr/>
        </p:nvSpPr>
        <p:spPr>
          <a:xfrm>
            <a:off x="5886308" y="4941833"/>
            <a:ext cx="803731" cy="440389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Static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C92151-B842-1FAF-F653-D7AB10E6E268}"/>
              </a:ext>
            </a:extLst>
          </p:cNvPr>
          <p:cNvSpPr/>
          <p:nvPr/>
        </p:nvSpPr>
        <p:spPr>
          <a:xfrm>
            <a:off x="5886308" y="5402904"/>
            <a:ext cx="803731" cy="440389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Scratch</a:t>
            </a:r>
            <a:endParaRPr lang="en-GB" sz="1600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5B1847-A444-978C-0E06-66787C396A84}"/>
              </a:ext>
            </a:extLst>
          </p:cNvPr>
          <p:cNvSpPr/>
          <p:nvPr/>
        </p:nvSpPr>
        <p:spPr>
          <a:xfrm>
            <a:off x="6910245" y="4941832"/>
            <a:ext cx="803731" cy="575712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FIFO</a:t>
            </a:r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19" name="Connector: Curved 18">
            <a:extLst>
              <a:ext uri="{FF2B5EF4-FFF2-40B4-BE49-F238E27FC236}">
                <a16:creationId xmlns:a16="http://schemas.microsoft.com/office/drawing/2014/main" id="{0450D856-8764-8AE0-A1E3-F4633CD8FFCB}"/>
              </a:ext>
            </a:extLst>
          </p:cNvPr>
          <p:cNvCxnSpPr>
            <a:cxnSpLocks/>
            <a:stCxn id="17" idx="0"/>
          </p:cNvCxnSpPr>
          <p:nvPr/>
        </p:nvCxnSpPr>
        <p:spPr>
          <a:xfrm rot="16200000" flipV="1">
            <a:off x="6486831" y="4116551"/>
            <a:ext cx="954279" cy="696283"/>
          </a:xfrm>
          <a:prstGeom prst="curvedConnector3">
            <a:avLst/>
          </a:prstGeom>
          <a:ln w="66675">
            <a:solidFill>
              <a:schemeClr val="bg1">
                <a:lumMod val="6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59FA35AB-8365-2D5E-1A2D-7B8B8ED0A807}"/>
              </a:ext>
            </a:extLst>
          </p:cNvPr>
          <p:cNvSpPr/>
          <p:nvPr/>
        </p:nvSpPr>
        <p:spPr>
          <a:xfrm>
            <a:off x="4961514" y="4941832"/>
            <a:ext cx="721293" cy="440389"/>
          </a:xfrm>
          <a:prstGeom prst="rect">
            <a:avLst/>
          </a:prstGeom>
          <a:solidFill>
            <a:schemeClr val="bg1"/>
          </a:solidFill>
          <a:ln w="381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Code</a:t>
            </a:r>
            <a:endParaRPr lang="en-GB" sz="1600" dirty="0">
              <a:solidFill>
                <a:schemeClr val="tx1"/>
              </a:solidFill>
            </a:endParaRPr>
          </a:p>
        </p:txBody>
      </p: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224DB236-954B-F491-74A5-5BE4003B293E}"/>
              </a:ext>
            </a:extLst>
          </p:cNvPr>
          <p:cNvCxnSpPr>
            <a:cxnSpLocks/>
            <a:stCxn id="24" idx="0"/>
          </p:cNvCxnSpPr>
          <p:nvPr/>
        </p:nvCxnSpPr>
        <p:spPr>
          <a:xfrm rot="5400000" flipH="1" flipV="1">
            <a:off x="5228723" y="4106944"/>
            <a:ext cx="928326" cy="741450"/>
          </a:xfrm>
          <a:prstGeom prst="curvedConnector3">
            <a:avLst>
              <a:gd name="adj1" fmla="val 50000"/>
            </a:avLst>
          </a:prstGeom>
          <a:ln w="66675">
            <a:solidFill>
              <a:schemeClr val="bg1">
                <a:lumMod val="65000"/>
              </a:schemeClr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DEFB251C-4A19-1A7F-6A99-406CE77BE598}"/>
              </a:ext>
            </a:extLst>
          </p:cNvPr>
          <p:cNvSpPr txBox="1"/>
          <p:nvPr/>
        </p:nvSpPr>
        <p:spPr>
          <a:xfrm>
            <a:off x="388534" y="1392986"/>
            <a:ext cx="115031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>
                <a:solidFill>
                  <a:schemeClr val="tx1"/>
                </a:solidFill>
              </a:rPr>
              <a:t>The graph intermediate format is a text file, “compiled” to build a scheduling table and a memory mapping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41928277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F4C2A-6A73-D0E5-59F3-702D5EC82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AB86E360-8843-C58D-A382-7F599D63C09A}"/>
              </a:ext>
            </a:extLst>
          </p:cNvPr>
          <p:cNvGrpSpPr/>
          <p:nvPr/>
        </p:nvGrpSpPr>
        <p:grpSpPr>
          <a:xfrm>
            <a:off x="479425" y="2455542"/>
            <a:ext cx="11132598" cy="3784165"/>
            <a:chOff x="1520451" y="2597586"/>
            <a:chExt cx="8741148" cy="2402308"/>
          </a:xfrm>
        </p:grpSpPr>
        <p:sp>
          <p:nvSpPr>
            <p:cNvPr id="4" name="Arrow: Right 3">
              <a:extLst>
                <a:ext uri="{FF2B5EF4-FFF2-40B4-BE49-F238E27FC236}">
                  <a16:creationId xmlns:a16="http://schemas.microsoft.com/office/drawing/2014/main" id="{8562EB32-C441-CAB0-2B31-274E7A2C42CB}"/>
                </a:ext>
              </a:extLst>
            </p:cNvPr>
            <p:cNvSpPr/>
            <p:nvPr/>
          </p:nvSpPr>
          <p:spPr>
            <a:xfrm>
              <a:off x="6989850" y="3577217"/>
              <a:ext cx="768734" cy="443046"/>
            </a:xfrm>
            <a:prstGeom prst="rightArrow">
              <a:avLst>
                <a:gd name="adj1" fmla="val 50000"/>
                <a:gd name="adj2" fmla="val 3727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latin typeface="+mj-lt"/>
              </a:endParaRPr>
            </a:p>
          </p:txBody>
        </p:sp>
        <p:sp>
          <p:nvSpPr>
            <p:cNvPr id="8" name="Text Box 2">
              <a:extLst>
                <a:ext uri="{FF2B5EF4-FFF2-40B4-BE49-F238E27FC236}">
                  <a16:creationId xmlns:a16="http://schemas.microsoft.com/office/drawing/2014/main" id="{1A22B4D1-3927-B1EA-7E4B-A617E0193DF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20451" y="2597586"/>
              <a:ext cx="2241423" cy="2402303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</a:pPr>
              <a:endParaRPr lang="en-US" b="1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>
                <a:spcBef>
                  <a:spcPts val="0"/>
                </a:spcBef>
                <a:spcAft>
                  <a:spcPts val="800"/>
                </a:spcAft>
              </a:pPr>
              <a:r>
                <a:rPr lang="en-US" sz="2400" b="1" dirty="0">
                  <a:solidFill>
                    <a:srgbClr val="323E47"/>
                  </a:solidFill>
                  <a:effectLst/>
                  <a:latin typeface="+mj-lt"/>
                  <a:ea typeface="Lato Light"/>
                  <a:cs typeface="Times New Roman" panose="02020603050405020304" pitchFamily="18" charset="0"/>
                </a:rPr>
                <a:t>Graph description</a:t>
              </a:r>
              <a:endParaRPr lang="en-US" sz="2400" b="1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>
                <a:spcBef>
                  <a:spcPts val="0"/>
                </a:spcBef>
                <a:spcAft>
                  <a:spcPts val="800"/>
                </a:spcAft>
              </a:pPr>
              <a:r>
                <a:rPr lang="en-US" sz="2400" b="1" dirty="0">
                  <a:solidFill>
                    <a:srgbClr val="323E47"/>
                  </a:solidFill>
                  <a:effectLst/>
                  <a:latin typeface="+mj-lt"/>
                  <a:ea typeface="Lato Light"/>
                  <a:cs typeface="Times New Roman" panose="02020603050405020304" pitchFamily="18" charset="0"/>
                </a:rPr>
                <a:t>      +</a:t>
              </a:r>
            </a:p>
            <a:p>
              <a:pPr marL="0" marR="0">
                <a:spcBef>
                  <a:spcPts val="0"/>
                </a:spcBef>
                <a:spcAft>
                  <a:spcPts val="800"/>
                </a:spcAft>
              </a:pPr>
              <a:r>
                <a:rPr lang="en-US" b="1" dirty="0">
                  <a:solidFill>
                    <a:srgbClr val="323E47"/>
                  </a:solidFill>
                  <a:effectLst/>
                  <a:latin typeface="+mj-lt"/>
                  <a:ea typeface="Lato Light"/>
                  <a:cs typeface="Times New Roman" panose="02020603050405020304" pitchFamily="18" charset="0"/>
                </a:rPr>
                <a:t>Node manifests </a:t>
              </a:r>
            </a:p>
            <a:p>
              <a:pPr marL="0" marR="0">
                <a:spcBef>
                  <a:spcPts val="0"/>
                </a:spcBef>
                <a:spcAft>
                  <a:spcPts val="800"/>
                </a:spcAft>
              </a:pPr>
              <a:r>
                <a:rPr lang="en-US" b="1" dirty="0">
                  <a:solidFill>
                    <a:srgbClr val="323E47"/>
                  </a:solidFill>
                  <a:effectLst/>
                  <a:latin typeface="+mj-lt"/>
                  <a:ea typeface="Lato Light"/>
                  <a:cs typeface="Times New Roman" panose="02020603050405020304" pitchFamily="18" charset="0"/>
                </a:rPr>
                <a:t>Platform manifest</a:t>
              </a:r>
            </a:p>
            <a:p>
              <a:pPr>
                <a:spcBef>
                  <a:spcPts val="0"/>
                </a:spcBef>
                <a:spcAft>
                  <a:spcPts val="800"/>
                </a:spcAft>
              </a:pPr>
              <a:r>
                <a:rPr lang="en-US" b="1" dirty="0">
                  <a:solidFill>
                    <a:srgbClr val="323E47"/>
                  </a:solidFill>
                  <a:effectLst/>
                  <a:latin typeface="+mj-lt"/>
                  <a:ea typeface="Lato Light"/>
                  <a:cs typeface="Times New Roman" panose="02020603050405020304" pitchFamily="18" charset="0"/>
                </a:rPr>
                <a:t>Graph interfaces manifests</a:t>
              </a:r>
            </a:p>
            <a:p>
              <a:pPr marL="0" marR="0">
                <a:spcBef>
                  <a:spcPts val="0"/>
                </a:spcBef>
                <a:spcAft>
                  <a:spcPts val="800"/>
                </a:spcAft>
              </a:pPr>
              <a:r>
                <a:rPr lang="en-US" b="1" dirty="0">
                  <a:solidFill>
                    <a:srgbClr val="323E47"/>
                  </a:solidFill>
                  <a:effectLst/>
                  <a:latin typeface="+mj-lt"/>
                  <a:ea typeface="Lato Light"/>
                  <a:cs typeface="Times New Roman" panose="02020603050405020304" pitchFamily="18" charset="0"/>
                </a:rPr>
                <a:t>List of installed Nodes</a:t>
              </a:r>
            </a:p>
            <a:p>
              <a:pPr marL="0" marR="0">
                <a:spcBef>
                  <a:spcPts val="0"/>
                </a:spcBef>
                <a:spcAft>
                  <a:spcPts val="800"/>
                </a:spcAft>
              </a:pPr>
              <a:r>
                <a:rPr lang="en-US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List of application callbacks</a:t>
              </a:r>
            </a:p>
            <a:p>
              <a:pPr marL="0" marR="0">
                <a:spcBef>
                  <a:spcPts val="0"/>
                </a:spcBef>
              </a:pPr>
              <a:endParaRPr lang="en-US" b="1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>
                <a:spcBef>
                  <a:spcPts val="0"/>
                </a:spcBef>
              </a:pPr>
              <a:endParaRPr lang="en-US" b="1" dirty="0">
                <a:solidFill>
                  <a:srgbClr val="323E47"/>
                </a:solidFill>
                <a:effectLst/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</a:pPr>
              <a:endParaRPr lang="en-US" b="1" dirty="0">
                <a:solidFill>
                  <a:srgbClr val="323E47"/>
                </a:solidFill>
                <a:effectLst/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</a:pPr>
              <a:endParaRPr lang="en-US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</p:txBody>
        </p:sp>
        <p:sp>
          <p:nvSpPr>
            <p:cNvPr id="10" name="Text Box 2">
              <a:extLst>
                <a:ext uri="{FF2B5EF4-FFF2-40B4-BE49-F238E27FC236}">
                  <a16:creationId xmlns:a16="http://schemas.microsoft.com/office/drawing/2014/main" id="{FB7B5C37-F581-690F-73F3-CD2F6AA21CE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29246" y="2597590"/>
              <a:ext cx="2391895" cy="2402304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</a:pPr>
              <a:endParaRPr lang="en-US" sz="900" b="1" dirty="0">
                <a:solidFill>
                  <a:srgbClr val="323E47"/>
                </a:solidFill>
                <a:effectLst/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</a:pPr>
              <a:r>
                <a:rPr lang="en-US" sz="2000" b="1" dirty="0">
                  <a:solidFill>
                    <a:srgbClr val="323E47"/>
                  </a:solidFill>
                  <a:effectLst/>
                  <a:latin typeface="+mj-lt"/>
                  <a:ea typeface="Lato Light"/>
                  <a:cs typeface="Times New Roman" panose="02020603050405020304" pitchFamily="18" charset="0"/>
                </a:rPr>
                <a:t>Compact binary representation of the graph </a:t>
              </a:r>
              <a:endParaRPr lang="en-US" sz="2000" b="1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</a:pPr>
              <a:endParaRPr lang="en-US" sz="1000" dirty="0">
                <a:solidFill>
                  <a:srgbClr val="323E47"/>
                </a:solidFill>
                <a:effectLst/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  <a:spcAft>
                  <a:spcPts val="200"/>
                </a:spcAft>
              </a:pP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1. </a:t>
              </a:r>
              <a:r>
                <a:rPr lang="en-GB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Header</a:t>
              </a: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. </a:t>
              </a:r>
            </a:p>
            <a:p>
              <a:pPr marL="0" marR="0">
                <a:spcBef>
                  <a:spcPts val="0"/>
                </a:spcBef>
                <a:spcAft>
                  <a:spcPts val="200"/>
                </a:spcAft>
              </a:pP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2. </a:t>
              </a:r>
              <a:r>
                <a:rPr lang="en-GB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IO-interfaces</a:t>
              </a: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. </a:t>
              </a:r>
            </a:p>
            <a:p>
              <a:pPr marL="0" marR="0">
                <a:spcBef>
                  <a:spcPts val="0"/>
                </a:spcBef>
                <a:spcAft>
                  <a:spcPts val="200"/>
                </a:spcAft>
              </a:pP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3. </a:t>
              </a:r>
              <a:r>
                <a:rPr lang="en-GB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Data and stream formats</a:t>
              </a: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. </a:t>
              </a:r>
            </a:p>
            <a:p>
              <a:pPr marL="0" marR="0">
                <a:spcBef>
                  <a:spcPts val="0"/>
                </a:spcBef>
                <a:spcAft>
                  <a:spcPts val="200"/>
                </a:spcAft>
              </a:pP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4. </a:t>
              </a:r>
              <a:r>
                <a:rPr lang="en-GB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Scripts</a:t>
              </a: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 of byte codes. </a:t>
              </a:r>
            </a:p>
            <a:p>
              <a:pPr marL="0" marR="0">
                <a:spcBef>
                  <a:spcPts val="0"/>
                </a:spcBef>
                <a:spcAft>
                  <a:spcPts val="200"/>
                </a:spcAft>
              </a:pP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5. </a:t>
              </a:r>
              <a:r>
                <a:rPr lang="en-GB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Nodes and their parameters </a:t>
              </a:r>
            </a:p>
            <a:p>
              <a:pPr marL="0" marR="0">
                <a:spcBef>
                  <a:spcPts val="0"/>
                </a:spcBef>
                <a:spcAft>
                  <a:spcPts val="200"/>
                </a:spcAft>
              </a:pP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6. </a:t>
              </a:r>
              <a:r>
                <a:rPr lang="en-GB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Buffer description </a:t>
              </a: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of arcs. </a:t>
              </a:r>
            </a:p>
            <a:p>
              <a:pPr marL="0" marR="0">
                <a:spcBef>
                  <a:spcPts val="0"/>
                </a:spcBef>
                <a:spcAft>
                  <a:spcPts val="200"/>
                </a:spcAft>
              </a:pP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7. </a:t>
              </a:r>
              <a:r>
                <a:rPr lang="en-GB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Memory sections</a:t>
              </a:r>
              <a:r>
                <a:rPr lang="en-GB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. </a:t>
              </a:r>
              <a:endParaRPr lang="en-US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</p:txBody>
        </p:sp>
        <p:sp>
          <p:nvSpPr>
            <p:cNvPr id="11" name="Arrow: Right 10">
              <a:extLst>
                <a:ext uri="{FF2B5EF4-FFF2-40B4-BE49-F238E27FC236}">
                  <a16:creationId xmlns:a16="http://schemas.microsoft.com/office/drawing/2014/main" id="{16073AED-DFD7-286C-708A-8A2BA94274AC}"/>
                </a:ext>
              </a:extLst>
            </p:cNvPr>
            <p:cNvSpPr/>
            <p:nvPr/>
          </p:nvSpPr>
          <p:spPr>
            <a:xfrm>
              <a:off x="3761874" y="3577217"/>
              <a:ext cx="855158" cy="443046"/>
            </a:xfrm>
            <a:prstGeom prst="rightArrow">
              <a:avLst>
                <a:gd name="adj1" fmla="val 50000"/>
                <a:gd name="adj2" fmla="val 34735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2400" dirty="0">
                <a:latin typeface="+mj-lt"/>
              </a:endParaRPr>
            </a:p>
          </p:txBody>
        </p:sp>
        <p:sp>
          <p:nvSpPr>
            <p:cNvPr id="12" name="Text Box 2">
              <a:extLst>
                <a:ext uri="{FF2B5EF4-FFF2-40B4-BE49-F238E27FC236}">
                  <a16:creationId xmlns:a16="http://schemas.microsoft.com/office/drawing/2014/main" id="{F01EFD1F-50AE-9A70-40F4-60BEC844181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2941937" y="3679117"/>
              <a:ext cx="2402304" cy="239245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ctr">
                <a:spcBef>
                  <a:spcPts val="0"/>
                </a:spcBef>
              </a:pPr>
              <a:r>
                <a:rPr lang="en-US" sz="1400" b="1" dirty="0">
                  <a:solidFill>
                    <a:srgbClr val="323E47"/>
                  </a:solidFill>
                  <a:effectLst/>
                  <a:latin typeface="+mj-lt"/>
                  <a:ea typeface="Lato Light"/>
                  <a:cs typeface="Times New Roman" panose="02020603050405020304" pitchFamily="18" charset="0"/>
                </a:rPr>
                <a:t>GRAPH COMPILATION</a:t>
              </a:r>
              <a:endParaRPr lang="en-GB" sz="1400" dirty="0">
                <a:solidFill>
                  <a:srgbClr val="323E47"/>
                </a:solidFill>
                <a:effectLst/>
                <a:latin typeface="+mj-lt"/>
                <a:ea typeface="Lato Light"/>
                <a:cs typeface="Times New Roman" panose="02020603050405020304" pitchFamily="18" charset="0"/>
              </a:endParaRPr>
            </a:p>
          </p:txBody>
        </p:sp>
        <p:sp>
          <p:nvSpPr>
            <p:cNvPr id="15" name="Text Box 2">
              <a:extLst>
                <a:ext uri="{FF2B5EF4-FFF2-40B4-BE49-F238E27FC236}">
                  <a16:creationId xmlns:a16="http://schemas.microsoft.com/office/drawing/2014/main" id="{3621B522-A6FA-D398-000A-37A9FAD82AC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rot="16200000">
              <a:off x="6086932" y="3679117"/>
              <a:ext cx="2402304" cy="23924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 algn="ctr">
                <a:spcBef>
                  <a:spcPts val="0"/>
                </a:spcBef>
              </a:pPr>
              <a:r>
                <a:rPr lang="en-US" sz="1400" b="1" dirty="0">
                  <a:solidFill>
                    <a:srgbClr val="323E47"/>
                  </a:solidFill>
                  <a:effectLst/>
                  <a:latin typeface="+mj-lt"/>
                  <a:ea typeface="Lato Light"/>
                  <a:cs typeface="Times New Roman" panose="02020603050405020304" pitchFamily="18" charset="0"/>
                </a:rPr>
                <a:t>GRAPH </a:t>
              </a:r>
              <a:r>
                <a:rPr lang="en-US" sz="1400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EXECUTION</a:t>
              </a:r>
              <a:endParaRPr lang="en-GB" sz="1400" dirty="0">
                <a:solidFill>
                  <a:srgbClr val="323E47"/>
                </a:solidFill>
                <a:effectLst/>
                <a:latin typeface="+mj-lt"/>
                <a:ea typeface="Lato Light"/>
                <a:cs typeface="Times New Roman" panose="02020603050405020304" pitchFamily="18" charset="0"/>
              </a:endParaRPr>
            </a:p>
          </p:txBody>
        </p:sp>
        <p:sp>
          <p:nvSpPr>
            <p:cNvPr id="16" name="Text Box 2">
              <a:extLst>
                <a:ext uri="{FF2B5EF4-FFF2-40B4-BE49-F238E27FC236}">
                  <a16:creationId xmlns:a16="http://schemas.microsoft.com/office/drawing/2014/main" id="{97AE2AA4-DABB-3724-8858-81D65A3FD8E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58584" y="2597588"/>
              <a:ext cx="2503015" cy="2402304"/>
            </a:xfrm>
            <a:prstGeom prst="rect">
              <a:avLst/>
            </a:prstGeom>
            <a:noFill/>
            <a:ln w="12700">
              <a:solidFill>
                <a:schemeClr val="accent1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marL="0" marR="0">
                <a:spcBef>
                  <a:spcPts val="0"/>
                </a:spcBef>
              </a:pPr>
              <a:endParaRPr lang="en-US" sz="1200" b="1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</a:pPr>
              <a:r>
                <a:rPr lang="en-US" sz="2000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Graph interpreter (target)</a:t>
              </a:r>
            </a:p>
            <a:p>
              <a:pPr marL="0" marR="0">
                <a:spcBef>
                  <a:spcPts val="0"/>
                </a:spcBef>
              </a:pPr>
              <a:endParaRPr lang="en-US" dirty="0">
                <a:solidFill>
                  <a:srgbClr val="323E47"/>
                </a:solidFill>
                <a:effectLst/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>
                <a:spcBef>
                  <a:spcPts val="0"/>
                </a:spcBef>
                <a:spcAft>
                  <a:spcPts val="800"/>
                </a:spcAft>
              </a:pPr>
              <a:r>
                <a:rPr lang="en-US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1. </a:t>
              </a:r>
              <a:r>
                <a:rPr lang="en-US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Parse the graph I/Os</a:t>
              </a:r>
              <a:endParaRPr lang="en-US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>
                <a:spcBef>
                  <a:spcPts val="0"/>
                </a:spcBef>
                <a:spcAft>
                  <a:spcPts val="800"/>
                </a:spcAft>
              </a:pPr>
              <a:r>
                <a:rPr lang="en-US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2. </a:t>
              </a:r>
              <a:r>
                <a:rPr lang="en-US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Check the Node’s FIFO </a:t>
              </a:r>
              <a:endParaRPr lang="en-US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  <a:spcAft>
                  <a:spcPts val="800"/>
                </a:spcAft>
              </a:pPr>
              <a:r>
                <a:rPr lang="en-US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3. </a:t>
              </a:r>
              <a:r>
                <a:rPr lang="en-US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Parse the graph of nodes</a:t>
              </a:r>
              <a:endParaRPr lang="en-US" dirty="0">
                <a:solidFill>
                  <a:srgbClr val="323E47"/>
                </a:solidFill>
                <a:latin typeface="+mj-lt"/>
                <a:ea typeface="Lato Light"/>
                <a:cs typeface="Times New Roman" panose="02020603050405020304" pitchFamily="18" charset="0"/>
              </a:endParaRPr>
            </a:p>
            <a:p>
              <a:pPr marL="0" marR="0">
                <a:spcBef>
                  <a:spcPts val="0"/>
                </a:spcBef>
                <a:spcAft>
                  <a:spcPts val="800"/>
                </a:spcAft>
              </a:pPr>
              <a:r>
                <a:rPr lang="en-US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4. lock the node for execution</a:t>
              </a:r>
            </a:p>
            <a:p>
              <a:pPr marL="0" marR="0">
                <a:spcBef>
                  <a:spcPts val="0"/>
                </a:spcBef>
                <a:spcAft>
                  <a:spcPts val="800"/>
                </a:spcAft>
              </a:pPr>
              <a:r>
                <a:rPr lang="en-US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5. </a:t>
              </a:r>
              <a:r>
                <a:rPr lang="en-US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Update the FIFO </a:t>
              </a:r>
              <a:r>
                <a:rPr lang="en-US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R/W</a:t>
              </a:r>
            </a:p>
            <a:p>
              <a:pPr marL="0" marR="0">
                <a:spcBef>
                  <a:spcPts val="0"/>
                </a:spcBef>
                <a:spcAft>
                  <a:spcPts val="800"/>
                </a:spcAft>
              </a:pPr>
              <a:r>
                <a:rPr lang="en-US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6. </a:t>
              </a:r>
              <a:r>
                <a:rPr lang="en-US" b="1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Return</a:t>
              </a:r>
              <a:r>
                <a:rPr lang="en-US" dirty="0">
                  <a:solidFill>
                    <a:srgbClr val="323E47"/>
                  </a:solidFill>
                  <a:latin typeface="+mj-lt"/>
                  <a:ea typeface="Lato Light"/>
                  <a:cs typeface="Times New Roman" panose="02020603050405020304" pitchFamily="18" charset="0"/>
                </a:rPr>
                <a:t> to application</a:t>
              </a:r>
            </a:p>
          </p:txBody>
        </p:sp>
      </p:grpSp>
      <p:sp>
        <p:nvSpPr>
          <p:cNvPr id="20" name="Title 19">
            <a:extLst>
              <a:ext uri="{FF2B5EF4-FFF2-40B4-BE49-F238E27FC236}">
                <a16:creationId xmlns:a16="http://schemas.microsoft.com/office/drawing/2014/main" id="{6C6919EF-5D34-BC69-28C7-B1B1B8D07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Compilation process using “Manifests”</a:t>
            </a:r>
            <a:endParaRPr lang="en-GB" dirty="0"/>
          </a:p>
        </p:txBody>
      </p:sp>
      <p:sp>
        <p:nvSpPr>
          <p:cNvPr id="21" name="Content Placeholder 20">
            <a:extLst>
              <a:ext uri="{FF2B5EF4-FFF2-40B4-BE49-F238E27FC236}">
                <a16:creationId xmlns:a16="http://schemas.microsoft.com/office/drawing/2014/main" id="{4E3096A8-1B92-CEC5-2BEC-DB73F62613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425" y="1324570"/>
            <a:ext cx="11233150" cy="786068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“manifests</a:t>
            </a:r>
            <a:r>
              <a:rPr lang="en-US" sz="2000">
                <a:solidFill>
                  <a:schemeClr val="tx1"/>
                </a:solidFill>
              </a:rPr>
              <a:t>” of the I/O and nodes are </a:t>
            </a:r>
            <a:r>
              <a:rPr lang="en-US" sz="2000" dirty="0">
                <a:solidFill>
                  <a:schemeClr val="tx1"/>
                </a:solidFill>
              </a:rPr>
              <a:t>helping the “graph compiler” </a:t>
            </a:r>
            <a:r>
              <a:rPr lang="en-US" sz="2000">
                <a:solidFill>
                  <a:schemeClr val="tx1"/>
                </a:solidFill>
              </a:rPr>
              <a:t>to build </a:t>
            </a:r>
            <a:r>
              <a:rPr lang="en-US" sz="2000" dirty="0">
                <a:solidFill>
                  <a:schemeClr val="tx1"/>
                </a:solidFill>
              </a:rPr>
              <a:t>the memory map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     and the data flow between Nodes</a:t>
            </a:r>
          </a:p>
        </p:txBody>
      </p:sp>
    </p:spTree>
    <p:extLst>
      <p:ext uri="{BB962C8B-B14F-4D97-AF65-F5344CB8AC3E}">
        <p14:creationId xmlns:p14="http://schemas.microsoft.com/office/powerpoint/2010/main" val="15037230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EB531BA-D428-D6EF-E5DA-F7E6A6599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Graph design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15778803"/>
      </p:ext>
    </p:extLst>
  </p:cSld>
  <p:clrMapOvr>
    <a:masterClrMapping/>
  </p:clrMapOvr>
</p:sld>
</file>

<file path=ppt/theme/theme1.xml><?xml version="1.0" encoding="utf-8"?>
<a:theme xmlns:a="http://schemas.openxmlformats.org/drawingml/2006/main" name="Arm_Public_2024">
  <a:themeElements>
    <a:clrScheme name="Arm PPT">
      <a:dk1>
        <a:srgbClr val="000000"/>
      </a:dk1>
      <a:lt1>
        <a:srgbClr val="FFFFFF"/>
      </a:lt1>
      <a:dk2>
        <a:srgbClr val="333E48"/>
      </a:dk2>
      <a:lt2>
        <a:srgbClr val="E5ECEB"/>
      </a:lt2>
      <a:accent1>
        <a:srgbClr val="0091BD"/>
      </a:accent1>
      <a:accent2>
        <a:srgbClr val="002B49"/>
      </a:accent2>
      <a:accent3>
        <a:srgbClr val="FFC700"/>
      </a:accent3>
      <a:accent4>
        <a:srgbClr val="95D600"/>
      </a:accent4>
      <a:accent5>
        <a:srgbClr val="FF6B00"/>
      </a:accent5>
      <a:accent6>
        <a:srgbClr val="7D868C"/>
      </a:accent6>
      <a:hlink>
        <a:srgbClr val="00C1DE"/>
      </a:hlink>
      <a:folHlink>
        <a:srgbClr val="002F6C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 marL="0" indent="0" algn="l" defTabSz="914400" rtl="0" eaLnBrk="1" latinLnBrk="0" hangingPunct="1">
          <a:lnSpc>
            <a:spcPct val="90000"/>
          </a:lnSpc>
          <a:spcBef>
            <a:spcPts val="0"/>
          </a:spcBef>
          <a:spcAft>
            <a:spcPts val="600"/>
          </a:spcAft>
          <a:buFont typeface="Arial" panose="020B0604020202020204" pitchFamily="34" charset="0"/>
          <a:buNone/>
          <a:defRPr sz="2100" kern="1200" dirty="0" err="1" smtClean="0">
            <a:solidFill>
              <a:schemeClr val="tx2"/>
            </a:solidFill>
            <a:latin typeface="+mn-lt"/>
            <a:ea typeface="+mn-ea"/>
            <a:cs typeface="+mn-cs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Arm_Public_2024" id="{77444629-B16D-CB4C-9D67-E861C222AC01}" vid="{BFBB44AF-9F99-A94E-AA52-8B1C30C4D94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ARM Document" ma:contentTypeID="0x0101005C6975769EB1684CAB07571CAE07A11B0100BC81FA0C64ACC243A77959D9266C7751" ma:contentTypeVersion="27" ma:contentTypeDescription="" ma:contentTypeScope="" ma:versionID="c3d44a507a30e34bb56df6cb41b0e970">
  <xsd:schema xmlns:xsd="http://www.w3.org/2001/XMLSchema" xmlns:xs="http://www.w3.org/2001/XMLSchema" xmlns:p="http://schemas.microsoft.com/office/2006/metadata/properties" xmlns:ns1="http://schemas.microsoft.com/sharepoint/v3" xmlns:ns2="f2ad5090-61a8-4b8c-ab70-68f4ff4d1933" xmlns:ns3="http://schemas.microsoft.com/sharepoint/v3/fields" xmlns:ns4="c0950e01-db07-4e41-9c32-b7a8e9fccc9b" targetNamespace="http://schemas.microsoft.com/office/2006/metadata/properties" ma:root="true" ma:fieldsID="d6365f768a9cf65e3d0aaa644537f94f" ns1:_="" ns2:_="" ns3:_="" ns4:_="">
    <xsd:import namespace="http://schemas.microsoft.com/sharepoint/v3"/>
    <xsd:import namespace="f2ad5090-61a8-4b8c-ab70-68f4ff4d1933"/>
    <xsd:import namespace="http://schemas.microsoft.com/sharepoint/v3/fields"/>
    <xsd:import namespace="c0950e01-db07-4e41-9c32-b7a8e9fccc9b"/>
    <xsd:element name="properties">
      <xsd:complexType>
        <xsd:sequence>
          <xsd:element name="documentManagement">
            <xsd:complexType>
              <xsd:all>
                <xsd:element ref="ns1:RoutingRuleDescription" minOccurs="0"/>
                <xsd:element ref="ns2:Document_x0020_Author" minOccurs="0"/>
                <xsd:element ref="ns3:_Status"/>
                <xsd:element ref="ns2:Document_x0020_Confidentiality"/>
                <xsd:element ref="ns2:_dlc_DocId" minOccurs="0"/>
                <xsd:element ref="ns2:_dlc_DocIdUrl" minOccurs="0"/>
                <xsd:element ref="ns2:_dlc_DocIdPersistId" minOccurs="0"/>
                <xsd:element ref="ns2:ARM_x0020_Legacy_x0020_ID" minOccurs="0"/>
                <xsd:element ref="ns2:Current_x0020_Version" minOccurs="0"/>
                <xsd:element ref="ns2:j60c3ced31bb40378c6254d49035d966" minOccurs="0"/>
                <xsd:element ref="ns2:TaxCatchAll" minOccurs="0"/>
                <xsd:element ref="ns2:TaxCatchAllLabel" minOccurs="0"/>
                <xsd:element ref="ns4:Categor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RoutingRuleDescription" ma:index="2" nillable="true" ma:displayName="Description" ma:internalName="RoutingRuleDescription" ma:readOnly="fals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2ad5090-61a8-4b8c-ab70-68f4ff4d1933" elementFormDefault="qualified">
    <xsd:import namespace="http://schemas.microsoft.com/office/2006/documentManagement/types"/>
    <xsd:import namespace="http://schemas.microsoft.com/office/infopath/2007/PartnerControls"/>
    <xsd:element name="Document_x0020_Author" ma:index="3" nillable="true" ma:displayName="Document Author" ma:list="UserInfo" ma:SharePointGroup="0" ma:internalName="Document_x0020_Author" ma:showField="ImnNam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Document_x0020_Confidentiality" ma:index="5" ma:displayName="Document Confidentiality" ma:default="Confidential" ma:format="Dropdown" ma:internalName="Document_x0020_Confidentiality">
      <xsd:simpleType>
        <xsd:restriction base="dms:Choice">
          <xsd:enumeration value="Secret"/>
          <xsd:enumeration value="Confidential-Restricted"/>
          <xsd:enumeration value="Confidential"/>
          <xsd:enumeration value="Non-Confidential"/>
          <xsd:enumeration value="Personal"/>
        </xsd:restriction>
      </xsd:simpleType>
    </xsd:element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  <xsd:element name="ARM_x0020_Legacy_x0020_ID" ma:index="16" nillable="true" ma:displayName="ARM Legacy ID" ma:internalName="ARM_x0020_Legacy_x0020_ID">
      <xsd:simpleType>
        <xsd:restriction base="dms:Text">
          <xsd:maxLength value="255"/>
        </xsd:restriction>
      </xsd:simpleType>
    </xsd:element>
    <xsd:element name="Current_x0020_Version" ma:index="17" nillable="true" ma:displayName="Current Version" ma:description="The current version number of the file in SharePoint." ma:internalName="Current_x0020_Version" ma:readOnly="false">
      <xsd:simpleType>
        <xsd:restriction base="dms:Text">
          <xsd:maxLength value="255"/>
        </xsd:restriction>
      </xsd:simpleType>
    </xsd:element>
    <xsd:element name="j60c3ced31bb40378c6254d49035d966" ma:index="18" nillable="true" ma:taxonomy="true" ma:internalName="j60c3ced31bb40378c6254d49035d966" ma:taxonomyFieldName="Calendar_x0020_Year" ma:displayName="Calendar Year" ma:readOnly="false" ma:default="7;#2017|58467e81-5d99-44a5-abb5-12a016b65e9e" ma:fieldId="{360c3ced-31bb-4037-8c62-54d49035d966}" ma:sspId="982c6e79-63e2-4d63-9b21-99d1544b0b75" ma:termSetId="c604d99f-773e-49a6-a2c0-6d4bc7541120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axCatchAll" ma:index="19" nillable="true" ma:displayName="Taxonomy Catch All Column" ma:hidden="true" ma:list="{a9424fa9-fdb0-43c3-9a79-ae027323b92a}" ma:internalName="TaxCatchAll" ma:showField="CatchAllData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20" nillable="true" ma:displayName="Taxonomy Catch All Column1" ma:hidden="true" ma:list="{a9424fa9-fdb0-43c3-9a79-ae027323b92a}" ma:internalName="TaxCatchAllLabel" ma:readOnly="true" ma:showField="CatchAllDataLabel" ma:web="f2ad5090-61a8-4b8c-ab70-68f4ff4d193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/fields" elementFormDefault="qualified">
    <xsd:import namespace="http://schemas.microsoft.com/office/2006/documentManagement/types"/>
    <xsd:import namespace="http://schemas.microsoft.com/office/infopath/2007/PartnerControls"/>
    <xsd:element name="_Status" ma:index="4" ma:displayName="Status" ma:default="Not Started" ma:internalName="_Status" ma:readOnly="false">
      <xsd:simpleType>
        <xsd:union memberTypes="dms:Text">
          <xsd:simpleType>
            <xsd:restriction base="dms:Choice">
              <xsd:enumeration value="Not Started"/>
              <xsd:enumeration value="Draft"/>
              <xsd:enumeration value="Reviewed"/>
              <xsd:enumeration value="Scheduled"/>
              <xsd:enumeration value="Published"/>
              <xsd:enumeration value="Final"/>
              <xsd:enumeration value="Expired"/>
            </xsd:restriction>
          </xsd:simpleType>
        </xsd:un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950e01-db07-4e41-9c32-b7a8e9fccc9b" elementFormDefault="qualified">
    <xsd:import namespace="http://schemas.microsoft.com/office/2006/documentManagement/types"/>
    <xsd:import namespace="http://schemas.microsoft.com/office/infopath/2007/PartnerControls"/>
    <xsd:element name="Category" ma:index="22" nillable="true" ma:displayName="Category" ma:format="Dropdown" ma:internalName="Category">
      <xsd:simpleType>
        <xsd:restriction base="dms:Choice">
          <xsd:enumeration value="Word Documents - UK"/>
          <xsd:enumeration value="Word Documents - US"/>
          <xsd:enumeration value="Board Presentation Templates"/>
          <xsd:enumeration value="Public Presentation Templates"/>
          <xsd:enumeration value="Private Presentation Templates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1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 ma:index="6" ma:displayName="Keywords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axOccurs="1" ma:displayName="Status">
          <xsd:simpleType xmlns:xs="http://www.w3.org/2001/XMLSchema">
            <xsd:restriction base="xsd:string">
              <xsd:minLength value="1"/>
            </xsd:restriction>
          </xsd:simpleType>
        </xsd:element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?mso-contentType ?>
<customXsn xmlns="http://schemas.microsoft.com/office/2006/metadata/customXsn">
  <xsnLocation/>
  <cached>True</cached>
  <openByDefault>True</openByDefault>
  <xsnScope/>
</customXsn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Current_x0020_Version xmlns="f2ad5090-61a8-4b8c-ab70-68f4ff4d1933">9.0</Current_x0020_Version>
    <Document_x0020_Author xmlns="f2ad5090-61a8-4b8c-ab70-68f4ff4d1933">
      <UserInfo>
        <DisplayName/>
        <AccountId xsi:nil="true"/>
        <AccountType/>
      </UserInfo>
    </Document_x0020_Author>
    <_dlc_DocId xmlns="f2ad5090-61a8-4b8c-ab70-68f4ff4d1933">ARM-ECM-0633231</_dlc_DocId>
    <Document_x0020_Confidentiality xmlns="f2ad5090-61a8-4b8c-ab70-68f4ff4d1933">Non-Confidential</Document_x0020_Confidentiality>
    <_dlc_DocIdUrl xmlns="f2ad5090-61a8-4b8c-ab70-68f4ff4d1933">
      <Url>http://teamsites.arm.com/sites/cthub/_layouts/DocIdRedir.aspx?ID=ARM-ECM-0633231</Url>
      <Description>ARM-ECM-0633231</Description>
    </_dlc_DocIdUrl>
    <Category xmlns="c0950e01-db07-4e41-9c32-b7a8e9fccc9b">Private Presentation Templates</Category>
    <ARM_x0020_Legacy_x0020_ID xmlns="f2ad5090-61a8-4b8c-ab70-68f4ff4d1933" xsi:nil="true"/>
    <TaxCatchAll xmlns="f2ad5090-61a8-4b8c-ab70-68f4ff4d1933">
      <Value>7</Value>
      <Value>1</Value>
    </TaxCatchAll>
    <j60c3ced31bb40378c6254d49035d966 xmlns="f2ad5090-61a8-4b8c-ab70-68f4ff4d1933">
      <Terms xmlns="http://schemas.microsoft.com/office/infopath/2007/PartnerControls">
        <TermInfo xmlns="http://schemas.microsoft.com/office/infopath/2007/PartnerControls">
          <TermName xmlns="http://schemas.microsoft.com/office/infopath/2007/PartnerControls">2017</TermName>
          <TermId xmlns="http://schemas.microsoft.com/office/infopath/2007/PartnerControls">58467e81-5d99-44a5-abb5-12a016b65e9e</TermId>
        </TermInfo>
      </Terms>
    </j60c3ced31bb40378c6254d49035d966>
    <RoutingRuleDescription xmlns="http://schemas.microsoft.com/sharepoint/v3" xsi:nil="true"/>
    <_Status xmlns="http://schemas.microsoft.com/sharepoint/v3/fields">Not Started</_Status>
  </documentManagement>
</p:properties>
</file>

<file path=customXml/itemProps1.xml><?xml version="1.0" encoding="utf-8"?>
<ds:datastoreItem xmlns:ds="http://schemas.openxmlformats.org/officeDocument/2006/customXml" ds:itemID="{5675509F-A6F5-4147-861D-E4CC99F48FA5}">
  <ds:schemaRefs>
    <ds:schemaRef ds:uri="c0950e01-db07-4e41-9c32-b7a8e9fccc9b"/>
    <ds:schemaRef ds:uri="f2ad5090-61a8-4b8c-ab70-68f4ff4d1933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microsoft.com/sharepoint/v3/field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1E7F2E56-8924-419D-99E9-79DB71144EB2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C959113B-7FA4-40AB-AF85-5C5588D4771C}">
  <ds:schemaRefs>
    <ds:schemaRef ds:uri="http://schemas.microsoft.com/office/2006/metadata/customXsn"/>
  </ds:schemaRefs>
</ds:datastoreItem>
</file>

<file path=customXml/itemProps4.xml><?xml version="1.0" encoding="utf-8"?>
<ds:datastoreItem xmlns:ds="http://schemas.openxmlformats.org/officeDocument/2006/customXml" ds:itemID="{82EFBBFE-5AFC-4CAD-AD38-1CB870BDB255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B61D4E06-5D3F-4994-A4A7-4BA626FA722D}">
  <ds:schemaRefs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c0950e01-db07-4e41-9c32-b7a8e9fccc9b"/>
    <ds:schemaRef ds:uri="http://purl.org/dc/elements/1.1/"/>
    <ds:schemaRef ds:uri="http://schemas.microsoft.com/office/2006/metadata/properties"/>
    <ds:schemaRef ds:uri="f2ad5090-61a8-4b8c-ab70-68f4ff4d1933"/>
    <ds:schemaRef ds:uri="http://schemas.microsoft.com/sharepoint/v3"/>
    <ds:schemaRef ds:uri="http://schemas.openxmlformats.org/package/2006/metadata/core-properties"/>
    <ds:schemaRef ds:uri="http://schemas.microsoft.com/sharepoint/v3/field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Arm_Public_2024</Template>
  <TotalTime>9154</TotalTime>
  <Words>2668</Words>
  <Application>Microsoft Office PowerPoint</Application>
  <PresentationFormat>Widescreen</PresentationFormat>
  <Paragraphs>427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1" baseType="lpstr">
      <vt:lpstr>ＭＳ Ｐゴシック</vt:lpstr>
      <vt:lpstr>system-ui</vt:lpstr>
      <vt:lpstr>Arial</vt:lpstr>
      <vt:lpstr>Calibri</vt:lpstr>
      <vt:lpstr>Consolas</vt:lpstr>
      <vt:lpstr>Courier New</vt:lpstr>
      <vt:lpstr>Lato Light</vt:lpstr>
      <vt:lpstr>Symbol</vt:lpstr>
      <vt:lpstr>Wingdings</vt:lpstr>
      <vt:lpstr>Arm_Public_2024</vt:lpstr>
      <vt:lpstr>A graph interpreter for  DSP/ML stream-based processing</vt:lpstr>
      <vt:lpstr>Summary : DSP/ML is complex and it slows time-to-market</vt:lpstr>
      <vt:lpstr>Splitting the problem, looking at the different focus</vt:lpstr>
      <vt:lpstr>Stream-based processing - different domains of expertise </vt:lpstr>
      <vt:lpstr>Stream-based processing with graph of computing nodes</vt:lpstr>
      <vt:lpstr>Manifests of interfaces for   Nodes, Graph-I/O, Processor</vt:lpstr>
      <vt:lpstr>Graph interpreter and scheduler</vt:lpstr>
      <vt:lpstr>Compilation process using “Manifests”</vt:lpstr>
      <vt:lpstr>Graph design</vt:lpstr>
      <vt:lpstr>Manifests of   Nodes</vt:lpstr>
      <vt:lpstr>Graph (a text file : manual input or generated by a GUI)</vt:lpstr>
      <vt:lpstr>“Compiled” Graph (used by the scheduler)</vt:lpstr>
      <vt:lpstr>Root file of the platform details (all the manifests used by the translation tool)</vt:lpstr>
      <vt:lpstr>Processor manifest : memory mapping</vt:lpstr>
      <vt:lpstr>Manifests of interfaces for   Graph-I/Os</vt:lpstr>
      <vt:lpstr>Graph API   (one entry-point to the scheduler)</vt:lpstr>
      <vt:lpstr>Small memory footprint for LoRA</vt:lpstr>
      <vt:lpstr>Graph with embedded scripts</vt:lpstr>
      <vt:lpstr>Next steps : low-code for smart-home sensors 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Interpreter</dc:title>
  <dc:subject/>
  <dc:creator>Laurent Le Faucheur</dc:creator>
  <cp:keywords/>
  <dc:description/>
  <cp:lastModifiedBy>Laurent Le Faucheur</cp:lastModifiedBy>
  <cp:revision>8</cp:revision>
  <cp:lastPrinted>2024-02-07T19:24:56Z</cp:lastPrinted>
  <dcterms:created xsi:type="dcterms:W3CDTF">2024-01-26T11:04:49Z</dcterms:created>
  <dcterms:modified xsi:type="dcterms:W3CDTF">2025-01-26T09:50:49Z</dcterms:modified>
  <cp:category/>
  <cp:contentStatus>Published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45c40ffca3445d9bf3205a60bd2f6d6">
    <vt:lpwstr>Confidential|28d1025d-1415-4984-b35e-5b79e7d32b5c</vt:lpwstr>
  </property>
  <property fmtid="{D5CDD505-2E9C-101B-9397-08002B2CF9AE}" pid="3" name="TaxKeyword">
    <vt:lpwstr/>
  </property>
  <property fmtid="{D5CDD505-2E9C-101B-9397-08002B2CF9AE}" pid="4" name="_dlc_policyId">
    <vt:lpwstr>0x0101004E4B3E189D714F49A85ED613D6AE4F95|-1756139441</vt:lpwstr>
  </property>
  <property fmtid="{D5CDD505-2E9C-101B-9397-08002B2CF9AE}" pid="5" name="_dlc_DocIdItemGuid">
    <vt:lpwstr>e89a121e-355c-4cb1-879e-045fefeb8c84</vt:lpwstr>
  </property>
  <property fmtid="{D5CDD505-2E9C-101B-9397-08002B2CF9AE}" pid="6" name="_dlc_ItemStageId">
    <vt:lpwstr>1</vt:lpwstr>
  </property>
  <property fmtid="{D5CDD505-2E9C-101B-9397-08002B2CF9AE}" pid="7" name="j60c3ced31bb40378c6254d49035d966">
    <vt:lpwstr>2015|ee47c3e7-6a69-4f36-9adf-1007c8d399a4</vt:lpwstr>
  </property>
  <property fmtid="{D5CDD505-2E9C-101B-9397-08002B2CF9AE}" pid="8" name="vti_description">
    <vt:lpwstr/>
  </property>
  <property fmtid="{D5CDD505-2E9C-101B-9397-08002B2CF9AE}" pid="9" name="WorkflowChangePath">
    <vt:lpwstr>1069b4ef-e6f3-4ad7-8c8e-772136578697,10;</vt:lpwstr>
  </property>
  <property fmtid="{D5CDD505-2E9C-101B-9397-08002B2CF9AE}" pid="10" name="Confidentiality">
    <vt:lpwstr>1;#Confidential|28d1025d-1415-4984-b35e-5b79e7d32b5c</vt:lpwstr>
  </property>
  <property fmtid="{D5CDD505-2E9C-101B-9397-08002B2CF9AE}" pid="11" name="ContentTypeId">
    <vt:lpwstr>0x0101005C6975769EB1684CAB07571CAE07A11B0100BC81FA0C64ACC243A77959D9266C7751</vt:lpwstr>
  </property>
  <property fmtid="{D5CDD505-2E9C-101B-9397-08002B2CF9AE}" pid="12" name="Calendar Year">
    <vt:lpwstr>7;#2017|58467e81-5d99-44a5-abb5-12a016b65e9e</vt:lpwstr>
  </property>
  <property fmtid="{D5CDD505-2E9C-101B-9397-08002B2CF9AE}" pid="13" name="TaxCatchAll">
    <vt:lpwstr/>
  </property>
  <property fmtid="{D5CDD505-2E9C-101B-9397-08002B2CF9AE}" pid="14" name="TaxKeywordTaxHTField">
    <vt:lpwstr/>
  </property>
  <property fmtid="{D5CDD505-2E9C-101B-9397-08002B2CF9AE}" pid="15" name="ItemRetentionFormula">
    <vt:lpwstr/>
  </property>
  <property fmtid="{D5CDD505-2E9C-101B-9397-08002B2CF9AE}" pid="16" name="_dlc_LastRun">
    <vt:lpwstr>08/15/2015 23:02:11</vt:lpwstr>
  </property>
</Properties>
</file>